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BE"/>
    <a:srgbClr val="FFE4B3"/>
    <a:srgbClr val="EBDDE7"/>
    <a:srgbClr val="F8025A"/>
    <a:srgbClr val="234600"/>
    <a:srgbClr val="336600"/>
    <a:srgbClr val="EE006C"/>
    <a:srgbClr val="FFAD19"/>
    <a:srgbClr val="CC8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8C827-F5CB-42DB-B202-B03A6F24FDE5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9E3FC-D25D-4389-8153-5B40BA518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5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2054655"/>
            <a:ext cx="7329840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4039820"/>
            <a:ext cx="732984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22195"/>
            <a:ext cx="687157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093365" cy="488656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6" y="374901"/>
            <a:ext cx="641361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09" cy="488655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222195"/>
            <a:ext cx="700992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1901950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039820"/>
            <a:ext cx="809336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222195"/>
            <a:ext cx="7156383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66821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6" y="374900"/>
            <a:ext cx="626090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291130"/>
            <a:ext cx="626090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9674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21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144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2015-04-09T21:12:25Z</dcterms:created>
  <dcterms:modified xsi:type="dcterms:W3CDTF">2015-04-09T21:12:37Z</dcterms:modified>
</cp:coreProperties>
</file>