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3BE"/>
    <a:srgbClr val="FFE4B3"/>
    <a:srgbClr val="EBDDE7"/>
    <a:srgbClr val="F8025A"/>
    <a:srgbClr val="234600"/>
    <a:srgbClr val="336600"/>
    <a:srgbClr val="EE006C"/>
    <a:srgbClr val="FFAD19"/>
    <a:srgbClr val="CC8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8C827-F5CB-42DB-B202-B03A6F24FDE5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9E3FC-D25D-4389-8153-5B40BA51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56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5195" y="2054655"/>
            <a:ext cx="7329840" cy="122164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4039820"/>
            <a:ext cx="7329840" cy="152705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222195"/>
            <a:ext cx="6871572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8093365" cy="488656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6" y="374901"/>
            <a:ext cx="6413610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5"/>
            <a:ext cx="6413609" cy="4886559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222195"/>
            <a:ext cx="7009924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5"/>
            <a:ext cx="4048424" cy="61082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5"/>
            <a:ext cx="4048423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730203"/>
            <a:ext cx="4225160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225159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1901950"/>
            <a:ext cx="8093365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039820"/>
            <a:ext cx="8093365" cy="137434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222195"/>
            <a:ext cx="7156383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8266821" cy="488656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86836" y="374900"/>
            <a:ext cx="6260905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6835" y="1291130"/>
            <a:ext cx="6260905" cy="5292232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96748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219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374900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144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2015-04-09T21:12:25Z</dcterms:created>
  <dcterms:modified xsi:type="dcterms:W3CDTF">2015-04-09T21:12:37Z</dcterms:modified>
</cp:coreProperties>
</file>