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1" r:id="rId5"/>
    <p:sldId id="258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3BE"/>
    <a:srgbClr val="FFE4B3"/>
    <a:srgbClr val="EBDDE7"/>
    <a:srgbClr val="F8025A"/>
    <a:srgbClr val="234600"/>
    <a:srgbClr val="336600"/>
    <a:srgbClr val="EE006C"/>
    <a:srgbClr val="FFAD19"/>
    <a:srgbClr val="CC8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90" y="10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Resources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3AE36-5C5D-450F-B109-A2492258905F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62F5C-8F82-4378-BB27-B65090FE3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80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64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5195" y="4345230"/>
            <a:ext cx="7329840" cy="122164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5719575"/>
            <a:ext cx="7329840" cy="76352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985720"/>
            <a:ext cx="8093212" cy="76352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1" y="1901949"/>
            <a:ext cx="8085130" cy="4428445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6" y="374901"/>
            <a:ext cx="6413610" cy="916230"/>
          </a:xfrm>
          <a:noFill/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5"/>
            <a:ext cx="6413609" cy="4886559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46070" cy="76352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92370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22232"/>
            <a:ext cx="4040188" cy="331107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92370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22232"/>
            <a:ext cx="4041775" cy="331107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?utm_source=ppt&amp;utm_medium=logo&amp;utm_term=thanksgiving&amp;utm_content=0056&amp;utm_campaign=ppt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ppttemplate.net/?utm_source=ppt&amp;utm_medium=logo&amp;utm_term=thanksgiving&amp;utm_content=0056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69" y="4192525"/>
            <a:ext cx="8093365" cy="1527050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69" y="5566870"/>
            <a:ext cx="8093365" cy="763525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1138425"/>
            <a:ext cx="7940660" cy="763525"/>
          </a:xfrm>
        </p:spPr>
        <p:txBody>
          <a:bodyPr>
            <a:norm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75" y="2054654"/>
            <a:ext cx="7635250" cy="4275739"/>
          </a:xfrm>
        </p:spPr>
        <p:txBody>
          <a:bodyPr/>
          <a:lstStyle/>
          <a:p>
            <a:r>
              <a:rPr lang="en-US" dirty="0" smtClean="0"/>
              <a:t>Make Effective Presentations</a:t>
            </a:r>
          </a:p>
          <a:p>
            <a:r>
              <a:rPr lang="en-US" dirty="0" smtClean="0"/>
              <a:t>Using Awesome Backgrounds</a:t>
            </a:r>
          </a:p>
          <a:p>
            <a:r>
              <a:rPr lang="en-US" dirty="0" smtClean="0"/>
              <a:t>Engage your Audience</a:t>
            </a:r>
          </a:p>
          <a:p>
            <a:r>
              <a:rPr lang="en-US" dirty="0" smtClean="0"/>
              <a:t>Capture Audience Attention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86836" y="374900"/>
            <a:ext cx="6260905" cy="916230"/>
          </a:xfrm>
        </p:spPr>
        <p:txBody>
          <a:bodyPr>
            <a:norm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86835" y="1291130"/>
            <a:ext cx="6260905" cy="5292232"/>
          </a:xfrm>
        </p:spPr>
        <p:txBody>
          <a:bodyPr/>
          <a:lstStyle/>
          <a:p>
            <a:r>
              <a:rPr lang="en-US" dirty="0" smtClean="0"/>
              <a:t>Make Effective Presentations</a:t>
            </a:r>
          </a:p>
          <a:p>
            <a:r>
              <a:rPr lang="en-US" dirty="0" smtClean="0"/>
              <a:t>Using Awesome Backgrounds</a:t>
            </a:r>
          </a:p>
          <a:p>
            <a:r>
              <a:rPr lang="en-US" dirty="0" smtClean="0"/>
              <a:t>Engage your Audience</a:t>
            </a:r>
          </a:p>
          <a:p>
            <a:r>
              <a:rPr lang="en-US" dirty="0" smtClean="0"/>
              <a:t>Capture Audience Attention</a:t>
            </a:r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 Chart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286159"/>
              </p:ext>
            </p:extLst>
          </p:nvPr>
        </p:nvGraphicFramePr>
        <p:xfrm>
          <a:off x="2232025" y="1290638"/>
          <a:ext cx="6413500" cy="427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E:\cloud\drive\websites\ppttemplate\ppt\logo-ppttemplat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676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4375" y="1138425"/>
            <a:ext cx="7940660" cy="763525"/>
          </a:xfrm>
        </p:spPr>
        <p:txBody>
          <a:bodyPr>
            <a:norm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48965" y="2207360"/>
            <a:ext cx="4040188" cy="639762"/>
          </a:xfrm>
        </p:spPr>
        <p:txBody>
          <a:bodyPr/>
          <a:lstStyle/>
          <a:p>
            <a:r>
              <a:rPr lang="en-US" dirty="0" smtClean="0"/>
              <a:t>Product 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8965" y="2837222"/>
            <a:ext cx="4040188" cy="3311079"/>
          </a:xfrm>
        </p:spPr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36790" y="2207360"/>
            <a:ext cx="4041775" cy="639762"/>
          </a:xfrm>
        </p:spPr>
        <p:txBody>
          <a:bodyPr/>
          <a:lstStyle/>
          <a:p>
            <a:r>
              <a:rPr lang="en-US" dirty="0" smtClean="0"/>
              <a:t>Product B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36790" y="2837222"/>
            <a:ext cx="4041775" cy="3311079"/>
          </a:xfrm>
        </p:spPr>
        <p:txBody>
          <a:bodyPr/>
          <a:lstStyle/>
          <a:p>
            <a:r>
              <a:rPr lang="en-US" dirty="0" smtClean="0"/>
              <a:t>Feature 1</a:t>
            </a:r>
          </a:p>
          <a:p>
            <a:r>
              <a:rPr lang="en-US" dirty="0" smtClean="0"/>
              <a:t>Feature 2</a:t>
            </a:r>
          </a:p>
          <a:p>
            <a:r>
              <a:rPr lang="en-US" dirty="0" smtClean="0"/>
              <a:t>Feature 3</a:t>
            </a:r>
            <a:endParaRPr lang="en-US" dirty="0"/>
          </a:p>
        </p:txBody>
      </p:sp>
      <p:pic>
        <p:nvPicPr>
          <p:cNvPr id="9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5719575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2184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On-screen Show (4:3)</PresentationFormat>
  <Paragraphs>38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Click to edit  Master title style</vt:lpstr>
      <vt:lpstr>Slide Title</vt:lpstr>
      <vt:lpstr>Slide Title</vt:lpstr>
      <vt:lpstr>Pie Chart</vt:lpstr>
      <vt:lpstr>Slide Title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2015-04-09T21:11:20Z</dcterms:created>
  <dcterms:modified xsi:type="dcterms:W3CDTF">2015-04-09T21:11:33Z</dcterms:modified>
</cp:coreProperties>
</file>