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58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3BE"/>
    <a:srgbClr val="FFE4B3"/>
    <a:srgbClr val="EBDDE7"/>
    <a:srgbClr val="F8025A"/>
    <a:srgbClr val="234600"/>
    <a:srgbClr val="336600"/>
    <a:srgbClr val="EE006C"/>
    <a:srgbClr val="FFAD19"/>
    <a:srgbClr val="CC83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Resources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3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3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aseline="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3AE36-5C5D-450F-B109-A2492258905F}" type="datetimeFigureOut">
              <a:rPr lang="en-US" smtClean="0"/>
              <a:t>4/10/2015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C62F5C-8F82-4378-BB27-B65090FE38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080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64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65195" y="4345230"/>
            <a:ext cx="7329840" cy="122164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5195" y="5719575"/>
            <a:ext cx="7329840" cy="76352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FFFF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985720"/>
            <a:ext cx="8093212" cy="76352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1" y="1901949"/>
            <a:ext cx="8085130" cy="4428445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1426" y="374901"/>
            <a:ext cx="6413610" cy="916230"/>
          </a:xfrm>
          <a:noFill/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1425" y="1443835"/>
            <a:ext cx="6413609" cy="4886559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46070" cy="76352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92370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22232"/>
            <a:ext cx="4040188" cy="3311079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92370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22232"/>
            <a:ext cx="4041775" cy="3311079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69" y="4192525"/>
            <a:ext cx="8093365" cy="1527050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69" y="5566870"/>
            <a:ext cx="8093365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75" y="1138425"/>
            <a:ext cx="7940660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4375" y="2054654"/>
            <a:ext cx="7635250" cy="4275739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86836" y="374900"/>
            <a:ext cx="6260905" cy="916230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86835" y="1291130"/>
            <a:ext cx="6260905" cy="5292232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Pie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1286159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8676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4375" y="1138425"/>
            <a:ext cx="7940660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48965" y="2207360"/>
            <a:ext cx="4040188" cy="639762"/>
          </a:xfrm>
        </p:spPr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48965" y="2837222"/>
            <a:ext cx="4040188" cy="3311079"/>
          </a:xfrm>
        </p:spPr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36790" y="2207360"/>
            <a:ext cx="4041775" cy="639762"/>
          </a:xfrm>
        </p:spPr>
        <p:txBody>
          <a:bodyPr/>
          <a:lstStyle/>
          <a:p>
            <a:r>
              <a:rPr lang="en-US" dirty="0" smtClean="0"/>
              <a:t>Product B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36790" y="2837222"/>
            <a:ext cx="4041775" cy="3311079"/>
          </a:xfrm>
        </p:spPr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2184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Pie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2015-04-09T21:11:20Z</dcterms:created>
  <dcterms:modified xsi:type="dcterms:W3CDTF">2015-04-09T21:11:33Z</dcterms:modified>
</cp:coreProperties>
</file>