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9" r:id="rId4"/>
    <p:sldId id="261" r:id="rId5"/>
    <p:sldId id="258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3BE"/>
    <a:srgbClr val="FFE4B3"/>
    <a:srgbClr val="EBDDE7"/>
    <a:srgbClr val="F8025A"/>
    <a:srgbClr val="234600"/>
    <a:srgbClr val="336600"/>
    <a:srgbClr val="EE006C"/>
    <a:srgbClr val="FFAD19"/>
    <a:srgbClr val="CC83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90" y="10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 smtClean="0">
                <a:solidFill>
                  <a:schemeClr val="bg1"/>
                </a:solidFill>
              </a:rPr>
              <a:t>Resources</a:t>
            </a:r>
            <a:endParaRPr lang="en-US" baseline="0" dirty="0">
              <a:solidFill>
                <a:schemeClr val="bg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3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3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CC30F-2DFA-4851-BA47-A01E61D5730C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74591-BEC7-40E6-8762-765B50E76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91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6254F-9338-4BA9-B7AC-A66622A3D013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86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07081" y="4345230"/>
            <a:ext cx="7329840" cy="122164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7080" y="5719575"/>
            <a:ext cx="8093365" cy="76352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92D05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985720"/>
            <a:ext cx="8093212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1" y="1901949"/>
            <a:ext cx="8085130" cy="4428445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4130" y="374901"/>
            <a:ext cx="6260905" cy="916230"/>
          </a:xfrm>
          <a:noFill/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4130" y="1443835"/>
            <a:ext cx="6260904" cy="4886559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138425"/>
            <a:ext cx="8246070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92370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92D05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22232"/>
            <a:ext cx="4040188" cy="3311079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92370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92D05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22232"/>
            <a:ext cx="4041775" cy="3311079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pttemplate.net/?utm_source=ppt&amp;utm_medium=logo&amp;utm_term=thanksgiving&amp;utm_content=0056&amp;utm_campaign=ppt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slideonline.com/?utm_source=ppt&amp;utm_medium=link&amp;utm_content=lastslide&amp;utm_campaign=ppt" TargetMode="External"/><Relationship Id="rId3" Type="http://schemas.openxmlformats.org/officeDocument/2006/relationships/hyperlink" Target="http://slideonline.com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ppttemplate.net/?utm_source=ppt&amp;utm_medium=logo&amp;utm_term=thanksgiving&amp;utm_content=0056&amp;utm_campaign=ppt" TargetMode="External"/><Relationship Id="rId5" Type="http://schemas.openxmlformats.org/officeDocument/2006/relationships/hyperlink" Target="http://ppttemplate.net/?utm_source=ppt&amp;utm_medium=link&amp;utm_term=basic&amp;utm_content=lastslide&amp;utm_campaign=ppt" TargetMode="External"/><Relationship Id="rId4" Type="http://schemas.openxmlformats.org/officeDocument/2006/relationships/hyperlink" Target="https://twitter.com/ppttemplatenet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669" y="4192525"/>
            <a:ext cx="8093365" cy="1527050"/>
          </a:xfrm>
        </p:spPr>
        <p:txBody>
          <a:bodyPr>
            <a:normAutofit/>
          </a:bodyPr>
          <a:lstStyle/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5566870"/>
            <a:ext cx="7940660" cy="763525"/>
          </a:xfrm>
        </p:spPr>
        <p:txBody>
          <a:bodyPr>
            <a:normAutofit/>
          </a:bodyPr>
          <a:lstStyle/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75" y="1138425"/>
            <a:ext cx="7940660" cy="763525"/>
          </a:xfrm>
        </p:spPr>
        <p:txBody>
          <a:bodyPr>
            <a:normAutofit/>
          </a:bodyPr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75" y="2054654"/>
            <a:ext cx="7635250" cy="4275739"/>
          </a:xfrm>
        </p:spPr>
        <p:txBody>
          <a:bodyPr/>
          <a:lstStyle/>
          <a:p>
            <a:r>
              <a:rPr lang="en-US" dirty="0" smtClean="0"/>
              <a:t>Make Effective Presentations</a:t>
            </a:r>
          </a:p>
          <a:p>
            <a:r>
              <a:rPr lang="en-US" dirty="0" smtClean="0"/>
              <a:t>Using Awesome Backgrounds</a:t>
            </a:r>
          </a:p>
          <a:p>
            <a:r>
              <a:rPr lang="en-US" dirty="0" smtClean="0"/>
              <a:t>Engage your Audience</a:t>
            </a:r>
          </a:p>
          <a:p>
            <a:r>
              <a:rPr lang="en-US" dirty="0" smtClean="0"/>
              <a:t>Capture Audience Attention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86836" y="374900"/>
            <a:ext cx="6260905" cy="916230"/>
          </a:xfrm>
        </p:spPr>
        <p:txBody>
          <a:bodyPr>
            <a:normAutofit/>
          </a:bodyPr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86835" y="1291130"/>
            <a:ext cx="6260905" cy="5292232"/>
          </a:xfrm>
        </p:spPr>
        <p:txBody>
          <a:bodyPr/>
          <a:lstStyle/>
          <a:p>
            <a:r>
              <a:rPr lang="en-US" dirty="0" smtClean="0"/>
              <a:t>Make Effective Presentations</a:t>
            </a:r>
          </a:p>
          <a:p>
            <a:r>
              <a:rPr lang="en-US" dirty="0" smtClean="0"/>
              <a:t>Using Awesome Backgrounds</a:t>
            </a:r>
          </a:p>
          <a:p>
            <a:r>
              <a:rPr lang="en-US" dirty="0" smtClean="0"/>
              <a:t>Engage your Audience</a:t>
            </a:r>
          </a:p>
          <a:p>
            <a:r>
              <a:rPr lang="en-US" dirty="0" smtClean="0"/>
              <a:t>Capture Audience Attention</a:t>
            </a:r>
          </a:p>
        </p:txBody>
      </p:sp>
      <p:pic>
        <p:nvPicPr>
          <p:cNvPr id="6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Pie Chart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1744488"/>
              </p:ext>
            </p:extLst>
          </p:nvPr>
        </p:nvGraphicFramePr>
        <p:xfrm>
          <a:off x="2232025" y="1290638"/>
          <a:ext cx="6413500" cy="4276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 descr="E:\cloud\drive\websites\ppttemplate\ppt\logo-ppttemplate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491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4375" y="1138425"/>
            <a:ext cx="7940660" cy="763525"/>
          </a:xfrm>
        </p:spPr>
        <p:txBody>
          <a:bodyPr>
            <a:normAutofit/>
          </a:bodyPr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48965" y="2207360"/>
            <a:ext cx="4040188" cy="639762"/>
          </a:xfrm>
        </p:spPr>
        <p:txBody>
          <a:bodyPr/>
          <a:lstStyle/>
          <a:p>
            <a:r>
              <a:rPr lang="en-US" dirty="0" smtClean="0"/>
              <a:t>Product 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8965" y="2837222"/>
            <a:ext cx="4040188" cy="3311079"/>
          </a:xfrm>
        </p:spPr>
        <p:txBody>
          <a:bodyPr/>
          <a:lstStyle/>
          <a:p>
            <a:r>
              <a:rPr lang="en-US" smtClean="0"/>
              <a:t>Feature 1</a:t>
            </a:r>
          </a:p>
          <a:p>
            <a:r>
              <a:rPr lang="en-US" smtClean="0"/>
              <a:t>Feature 2</a:t>
            </a:r>
          </a:p>
          <a:p>
            <a:r>
              <a:rPr lang="en-US" smtClean="0"/>
              <a:t>Feature 3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36790" y="2207360"/>
            <a:ext cx="4041775" cy="639762"/>
          </a:xfrm>
        </p:spPr>
        <p:txBody>
          <a:bodyPr/>
          <a:lstStyle/>
          <a:p>
            <a:r>
              <a:rPr lang="en-US" dirty="0" smtClean="0"/>
              <a:t>Product B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36790" y="2837222"/>
            <a:ext cx="4041775" cy="3311079"/>
          </a:xfrm>
        </p:spPr>
        <p:txBody>
          <a:bodyPr/>
          <a:lstStyle/>
          <a:p>
            <a:r>
              <a:rPr lang="en-US" dirty="0" smtClean="0"/>
              <a:t>Feature 1</a:t>
            </a:r>
          </a:p>
          <a:p>
            <a:r>
              <a:rPr lang="en-US" dirty="0" smtClean="0"/>
              <a:t>Feature 2</a:t>
            </a:r>
          </a:p>
          <a:p>
            <a:r>
              <a:rPr lang="en-US" dirty="0" smtClean="0"/>
              <a:t>Feature 3</a:t>
            </a:r>
            <a:endParaRPr lang="en-US" dirty="0"/>
          </a:p>
        </p:txBody>
      </p:sp>
      <p:pic>
        <p:nvPicPr>
          <p:cNvPr id="9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 txBox="1">
            <a:spLocks/>
          </p:cNvSpPr>
          <p:nvPr/>
        </p:nvSpPr>
        <p:spPr>
          <a:xfrm>
            <a:off x="4876800" y="2819400"/>
            <a:ext cx="4038599" cy="38862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mtClean="0">
                <a:solidFill>
                  <a:prstClr val="black"/>
                </a:solidFill>
              </a:rPr>
              <a:t>Did you know?</a:t>
            </a:r>
          </a:p>
          <a:p>
            <a:pPr marL="0" indent="0" algn="ctr">
              <a:buFontTx/>
              <a:buNone/>
            </a:pPr>
            <a:endParaRPr lang="en-US" sz="160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smtClean="0">
                <a:solidFill>
                  <a:prstClr val="black"/>
                </a:solidFill>
              </a:rPr>
              <a:t>When you finish your PowerPoint presentation, you can upload it to:</a:t>
            </a:r>
          </a:p>
          <a:p>
            <a:pPr marL="0" indent="0" algn="ctr">
              <a:buFontTx/>
              <a:buNone/>
            </a:pPr>
            <a:endParaRPr lang="en-US" sz="160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prstClr val="black"/>
                </a:solidFill>
                <a:hlinkClick r:id="rId3"/>
              </a:rPr>
              <a:t>SlideOnline.com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228600" y="2819400"/>
            <a:ext cx="4190999" cy="38862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mtClean="0">
                <a:solidFill>
                  <a:prstClr val="black"/>
                </a:solidFill>
              </a:rPr>
              <a:t>Congratulations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You can use </a:t>
            </a:r>
            <a:r>
              <a:rPr lang="en-US" sz="1600" smtClean="0">
                <a:solidFill>
                  <a:prstClr val="black"/>
                </a:solidFill>
              </a:rPr>
              <a:t>this free PowerPoint </a:t>
            </a:r>
            <a:r>
              <a:rPr lang="en-US" sz="1600" dirty="0" smtClean="0">
                <a:solidFill>
                  <a:prstClr val="black"/>
                </a:solidFill>
              </a:rPr>
              <a:t>template </a:t>
            </a:r>
            <a:r>
              <a:rPr lang="en-US" sz="1600" smtClean="0">
                <a:solidFill>
                  <a:prstClr val="black"/>
                </a:solidFill>
              </a:rPr>
              <a:t>for your own presentations.  Follow </a:t>
            </a:r>
            <a:r>
              <a:rPr lang="en-US" sz="1600" dirty="0" smtClean="0">
                <a:solidFill>
                  <a:prstClr val="black"/>
                </a:solidFill>
              </a:rPr>
              <a:t>us </a:t>
            </a:r>
            <a:r>
              <a:rPr lang="en-US" sz="1600" smtClean="0">
                <a:solidFill>
                  <a:prstClr val="black"/>
                </a:solidFill>
              </a:rPr>
              <a:t>on Twitter </a:t>
            </a:r>
            <a:r>
              <a:rPr lang="en-US" sz="1600" smtClean="0">
                <a:solidFill>
                  <a:prstClr val="black"/>
                </a:solidFill>
                <a:hlinkClick r:id="rId4"/>
              </a:rPr>
              <a:t>@ppttemplatenet</a:t>
            </a:r>
            <a:r>
              <a:rPr lang="en-US" sz="1600" smtClean="0">
                <a:solidFill>
                  <a:prstClr val="black"/>
                </a:solidFill>
              </a:rPr>
              <a:t> </a:t>
            </a: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prstClr val="black"/>
                </a:solidFill>
                <a:hlinkClick r:id="rId5"/>
              </a:rPr>
              <a:t>PPTTemplate.net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3629" y="1135093"/>
            <a:ext cx="9144000" cy="9561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57200" y="1092686"/>
            <a:ext cx="853971" cy="1040914"/>
            <a:chOff x="6522100" y="381000"/>
            <a:chExt cx="1250300" cy="1524000"/>
          </a:xfrm>
        </p:grpSpPr>
        <p:sp>
          <p:nvSpPr>
            <p:cNvPr id="14" name="Freeform 13"/>
            <p:cNvSpPr/>
            <p:nvPr userDrawn="1"/>
          </p:nvSpPr>
          <p:spPr>
            <a:xfrm>
              <a:off x="7695029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Isosceles Triangle 14"/>
            <p:cNvSpPr/>
            <p:nvPr userDrawn="1"/>
          </p:nvSpPr>
          <p:spPr>
            <a:xfrm flipV="1">
              <a:off x="6550567" y="381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6" name="Freeform 15"/>
            <p:cNvSpPr/>
            <p:nvPr userDrawn="1"/>
          </p:nvSpPr>
          <p:spPr>
            <a:xfrm flipH="1">
              <a:off x="6522100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7" name="Freeform 16"/>
            <p:cNvSpPr/>
            <p:nvPr userDrawn="1"/>
          </p:nvSpPr>
          <p:spPr>
            <a:xfrm flipV="1">
              <a:off x="7695029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8" name="Freeform 17"/>
            <p:cNvSpPr/>
            <p:nvPr userDrawn="1"/>
          </p:nvSpPr>
          <p:spPr>
            <a:xfrm flipH="1" flipV="1">
              <a:off x="6522100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9" name="Isosceles Triangle 18"/>
            <p:cNvSpPr/>
            <p:nvPr userDrawn="1"/>
          </p:nvSpPr>
          <p:spPr>
            <a:xfrm>
              <a:off x="6550567" y="1143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>
          <a:xfrm>
            <a:off x="1905000" y="1288210"/>
            <a:ext cx="68580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en-US" smtClean="0"/>
              <a:t>Download More Free PowerPoint Templates</a:t>
            </a:r>
            <a:endParaRPr lang="en-US"/>
          </a:p>
        </p:txBody>
      </p:sp>
      <p:pic>
        <p:nvPicPr>
          <p:cNvPr id="21" name="Picture 2" descr="E:\cloud\drive\websites\ppttemplate\ppt\logo-ppttemplate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5" y="5719575"/>
            <a:ext cx="3314701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457200" y="304800"/>
            <a:ext cx="77724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chemeClr val="tx1"/>
                </a:solidFill>
                <a:effectLst/>
              </a:rPr>
              <a:t>And now what?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pic>
        <p:nvPicPr>
          <p:cNvPr id="1027" name="Picture 3" descr="E:\cloud\drive\websites\ppttemplate\ppt\logo-slideonline.p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791200"/>
            <a:ext cx="347472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228600" y="2133600"/>
            <a:ext cx="86868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1400" smtClean="0">
                <a:solidFill>
                  <a:schemeClr val="tx1"/>
                </a:solidFill>
                <a:effectLst/>
              </a:rPr>
              <a:t>You can safely delete this slide, but please consider to read below:</a:t>
            </a:r>
            <a:endParaRPr lang="en-US" sz="140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4768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</Words>
  <Application>Microsoft Office PowerPoint</Application>
  <PresentationFormat>On-screen Show (4:3)</PresentationFormat>
  <Paragraphs>38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Click to edit  Master title style</vt:lpstr>
      <vt:lpstr>Slide Title</vt:lpstr>
      <vt:lpstr>Slide Title</vt:lpstr>
      <vt:lpstr>Pie Chart</vt:lpstr>
      <vt:lpstr>Slide Title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2015-04-09T21:09:55Z</dcterms:created>
  <dcterms:modified xsi:type="dcterms:W3CDTF">2015-04-09T21:10:12Z</dcterms:modified>
</cp:coreProperties>
</file>