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3BE"/>
    <a:srgbClr val="FFE4B3"/>
    <a:srgbClr val="EBDDE7"/>
    <a:srgbClr val="F8025A"/>
    <a:srgbClr val="234600"/>
    <a:srgbClr val="336600"/>
    <a:srgbClr val="EE006C"/>
    <a:srgbClr val="FFAD19"/>
    <a:srgbClr val="CC83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baseline="0" dirty="0" smtClean="0">
                <a:solidFill>
                  <a:schemeClr val="bg1"/>
                </a:solidFill>
              </a:rPr>
              <a:t>Resources</a:t>
            </a:r>
            <a:endParaRPr lang="en-US" baseline="0" dirty="0">
              <a:solidFill>
                <a:schemeClr val="bg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dk1">
                  <a:tint val="885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dk1">
                  <a:tint val="5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dk1">
                  <a:tint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dk1">
                  <a:tint val="985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ADDEF2-A22F-4A5B-B86B-96C967900612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2D67B3-6664-4901-9346-E376F67A2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144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468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3555" y="4803345"/>
            <a:ext cx="5191971" cy="122164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40935" y="4956050"/>
            <a:ext cx="3359510" cy="122164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985720"/>
            <a:ext cx="8093212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1" y="1901949"/>
            <a:ext cx="8085130" cy="4428445"/>
          </a:xfrm>
        </p:spPr>
        <p:txBody>
          <a:bodyPr/>
          <a:lstStyle>
            <a:lvl1pPr algn="l">
              <a:defRPr sz="2800">
                <a:solidFill>
                  <a:schemeClr val="bg2">
                    <a:lumMod val="10000"/>
                  </a:schemeClr>
                </a:solidFill>
              </a:defRPr>
            </a:lvl1pPr>
            <a:lvl2pPr algn="l">
              <a:defRPr>
                <a:solidFill>
                  <a:schemeClr val="bg2">
                    <a:lumMod val="10000"/>
                  </a:schemeClr>
                </a:solidFill>
              </a:defRPr>
            </a:lvl2pPr>
            <a:lvl3pPr algn="l">
              <a:defRPr>
                <a:solidFill>
                  <a:schemeClr val="bg2">
                    <a:lumMod val="10000"/>
                  </a:schemeClr>
                </a:solidFill>
              </a:defRPr>
            </a:lvl3pPr>
            <a:lvl4pPr algn="l">
              <a:defRPr>
                <a:solidFill>
                  <a:schemeClr val="bg2">
                    <a:lumMod val="10000"/>
                  </a:schemeClr>
                </a:solidFill>
              </a:defRPr>
            </a:lvl4pPr>
            <a:lvl5pPr algn="l">
              <a:defRPr>
                <a:solidFill>
                  <a:schemeClr val="bg2">
                    <a:lumMod val="1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4130" y="374901"/>
            <a:ext cx="6260905" cy="916230"/>
          </a:xfrm>
          <a:noFill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4130" y="1443835"/>
            <a:ext cx="6260904" cy="4886559"/>
          </a:xfrm>
        </p:spPr>
        <p:txBody>
          <a:bodyPr/>
          <a:lstStyle>
            <a:lvl1pPr>
              <a:defRPr sz="2800">
                <a:solidFill>
                  <a:schemeClr val="bg2">
                    <a:lumMod val="10000"/>
                  </a:schemeClr>
                </a:solidFill>
              </a:defRPr>
            </a:lvl1pPr>
            <a:lvl2pPr>
              <a:defRPr>
                <a:solidFill>
                  <a:schemeClr val="bg2">
                    <a:lumMod val="10000"/>
                  </a:schemeClr>
                </a:solidFill>
              </a:defRPr>
            </a:lvl2pPr>
            <a:lvl3pPr>
              <a:defRPr>
                <a:solidFill>
                  <a:schemeClr val="bg2">
                    <a:lumMod val="10000"/>
                  </a:schemeClr>
                </a:solidFill>
              </a:defRPr>
            </a:lvl3pPr>
            <a:lvl4pPr>
              <a:defRPr>
                <a:solidFill>
                  <a:schemeClr val="bg2">
                    <a:lumMod val="10000"/>
                  </a:schemeClr>
                </a:solidFill>
              </a:defRPr>
            </a:lvl4pPr>
            <a:lvl5pPr>
              <a:defRPr>
                <a:solidFill>
                  <a:schemeClr val="bg2">
                    <a:lumMod val="1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4607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34102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970885"/>
            <a:ext cx="4040188" cy="3311079"/>
          </a:xfrm>
        </p:spPr>
        <p:txBody>
          <a:bodyPr/>
          <a:lstStyle>
            <a:lvl1pPr algn="ctr">
              <a:defRPr sz="2400">
                <a:solidFill>
                  <a:schemeClr val="bg2">
                    <a:lumMod val="10000"/>
                  </a:schemeClr>
                </a:solidFill>
              </a:defRPr>
            </a:lvl1pPr>
            <a:lvl2pPr algn="ctr">
              <a:defRPr sz="2000">
                <a:solidFill>
                  <a:schemeClr val="bg2">
                    <a:lumMod val="10000"/>
                  </a:schemeClr>
                </a:solidFill>
              </a:defRPr>
            </a:lvl2pPr>
            <a:lvl3pPr algn="ctr">
              <a:defRPr sz="1800">
                <a:solidFill>
                  <a:schemeClr val="bg2">
                    <a:lumMod val="10000"/>
                  </a:schemeClr>
                </a:solidFill>
              </a:defRPr>
            </a:lvl3pPr>
            <a:lvl4pPr algn="ctr">
              <a:defRPr sz="1600">
                <a:solidFill>
                  <a:schemeClr val="bg2">
                    <a:lumMod val="10000"/>
                  </a:schemeClr>
                </a:solidFill>
              </a:defRPr>
            </a:lvl4pPr>
            <a:lvl5pPr algn="ctr">
              <a:defRPr sz="1600">
                <a:solidFill>
                  <a:schemeClr val="bg2">
                    <a:lumMod val="1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34102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970885"/>
            <a:ext cx="4041775" cy="3311079"/>
          </a:xfrm>
        </p:spPr>
        <p:txBody>
          <a:bodyPr/>
          <a:lstStyle>
            <a:lvl1pPr algn="ctr">
              <a:defRPr sz="2400">
                <a:solidFill>
                  <a:schemeClr val="bg2">
                    <a:lumMod val="10000"/>
                  </a:schemeClr>
                </a:solidFill>
              </a:defRPr>
            </a:lvl1pPr>
            <a:lvl2pPr algn="ctr">
              <a:defRPr sz="2000">
                <a:solidFill>
                  <a:schemeClr val="bg2">
                    <a:lumMod val="10000"/>
                  </a:schemeClr>
                </a:solidFill>
              </a:defRPr>
            </a:lvl2pPr>
            <a:lvl3pPr algn="ctr">
              <a:defRPr sz="1800">
                <a:solidFill>
                  <a:schemeClr val="bg2">
                    <a:lumMod val="10000"/>
                  </a:schemeClr>
                </a:solidFill>
              </a:defRPr>
            </a:lvl3pPr>
            <a:lvl4pPr algn="ctr">
              <a:defRPr sz="1600">
                <a:solidFill>
                  <a:schemeClr val="bg2">
                    <a:lumMod val="10000"/>
                  </a:schemeClr>
                </a:solidFill>
              </a:defRPr>
            </a:lvl4pPr>
            <a:lvl5pPr algn="ctr">
              <a:defRPr sz="1600">
                <a:solidFill>
                  <a:schemeClr val="bg2">
                    <a:lumMod val="1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555" y="4497935"/>
            <a:ext cx="5191970" cy="1832460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37812" y="4956050"/>
            <a:ext cx="3512215" cy="1374346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375" y="1138425"/>
            <a:ext cx="7940660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375" y="2054654"/>
            <a:ext cx="7635250" cy="4275739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86836" y="374900"/>
            <a:ext cx="6260905" cy="916230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586835" y="1291130"/>
            <a:ext cx="6260905" cy="5292232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1343155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4319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4375" y="1138425"/>
            <a:ext cx="7940660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5" y="2207360"/>
            <a:ext cx="4040188" cy="639762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5" y="2837222"/>
            <a:ext cx="4040188" cy="3311079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36790" y="2207360"/>
            <a:ext cx="4041775" cy="639762"/>
          </a:xfrm>
        </p:spPr>
        <p:txBody>
          <a:bodyPr/>
          <a:lstStyle/>
          <a:p>
            <a:r>
              <a:rPr lang="en-US" dirty="0" smtClean="0"/>
              <a:t>Product B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36790" y="2837222"/>
            <a:ext cx="4041775" cy="3311079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55035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2015-04-09T21:08:01Z</dcterms:created>
  <dcterms:modified xsi:type="dcterms:W3CDTF">2015-04-09T21:08:19Z</dcterms:modified>
</cp:coreProperties>
</file>