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BE"/>
    <a:srgbClr val="FFE4B3"/>
    <a:srgbClr val="EBDDE7"/>
    <a:srgbClr val="F8025A"/>
    <a:srgbClr val="234600"/>
    <a:srgbClr val="336600"/>
    <a:srgbClr val="EE006C"/>
    <a:srgbClr val="FFAD19"/>
    <a:srgbClr val="CC8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DDEF2-A22F-4A5B-B86B-96C96790061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D67B3-6664-4901-9346-E376F67A2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4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6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555" y="4803345"/>
            <a:ext cx="5191971" cy="122164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0935" y="4956050"/>
            <a:ext cx="3359510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212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901949"/>
            <a:ext cx="8085130" cy="4428445"/>
          </a:xfrm>
        </p:spPr>
        <p:txBody>
          <a:bodyPr/>
          <a:lstStyle>
            <a:lvl1pPr algn="l"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 algn="l"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 algn="l"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 algn="l"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 algn="l"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374901"/>
            <a:ext cx="6260905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43835"/>
            <a:ext cx="6260904" cy="4886559"/>
          </a:xfrm>
        </p:spPr>
        <p:txBody>
          <a:bodyPr/>
          <a:lstStyle>
            <a:lvl1pPr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102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70885"/>
            <a:ext cx="4040188" cy="3311079"/>
          </a:xfrm>
        </p:spPr>
        <p:txBody>
          <a:bodyPr/>
          <a:lstStyle>
            <a:lvl1pPr algn="ctr"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algn="ctr"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 algn="ctr"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 algn="ctr"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 algn="ctr">
              <a:defRPr sz="16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4102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70885"/>
            <a:ext cx="4041775" cy="3311079"/>
          </a:xfrm>
        </p:spPr>
        <p:txBody>
          <a:bodyPr/>
          <a:lstStyle>
            <a:lvl1pPr algn="ctr"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algn="ctr"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 algn="ctr"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 algn="ctr"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 algn="ctr">
              <a:defRPr sz="16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4497935"/>
            <a:ext cx="5191970" cy="183246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7812" y="4956050"/>
            <a:ext cx="3512215" cy="1374346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1138425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2054654"/>
            <a:ext cx="7635250" cy="427573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6836" y="374900"/>
            <a:ext cx="626090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291130"/>
            <a:ext cx="6260905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343155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31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1138425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6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50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2015-04-09T21:08:01Z</dcterms:created>
  <dcterms:modified xsi:type="dcterms:W3CDTF">2015-04-09T21:08:19Z</dcterms:modified>
</cp:coreProperties>
</file>