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BE"/>
    <a:srgbClr val="FFE4B3"/>
    <a:srgbClr val="EBDDE7"/>
    <a:srgbClr val="F8025A"/>
    <a:srgbClr val="234600"/>
    <a:srgbClr val="336600"/>
    <a:srgbClr val="EE006C"/>
    <a:srgbClr val="FFAD19"/>
    <a:srgbClr val="CC8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92D48-182F-4C6A-BB40-7B5825C1BDA5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612A0-1DF6-4461-B497-66B185113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79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13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5194" y="2512770"/>
            <a:ext cx="7329841" cy="122164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3887115"/>
            <a:ext cx="7320297" cy="610821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212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596541"/>
            <a:ext cx="8085130" cy="4733854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30" y="374901"/>
            <a:ext cx="6260905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43835"/>
            <a:ext cx="6260904" cy="4886559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020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0065"/>
            <a:ext cx="4040188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3020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0065"/>
            <a:ext cx="4041775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490" y="2207360"/>
            <a:ext cx="7482545" cy="167975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3887115"/>
            <a:ext cx="7482548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374900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901950"/>
            <a:ext cx="7635250" cy="442844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2246" y="374900"/>
            <a:ext cx="595549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92245" y="1291130"/>
            <a:ext cx="5955495" cy="5292232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281689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89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374900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6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83722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220736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100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2015-04-09T21:03:30Z</dcterms:created>
  <dcterms:modified xsi:type="dcterms:W3CDTF">2015-04-09T21:03:48Z</dcterms:modified>
</cp:coreProperties>
</file>