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E"/>
    <a:srgbClr val="FFE4B3"/>
    <a:srgbClr val="EBDDE7"/>
    <a:srgbClr val="F8025A"/>
    <a:srgbClr val="234600"/>
    <a:srgbClr val="336600"/>
    <a:srgbClr val="EE006C"/>
    <a:srgbClr val="FFAD19"/>
    <a:srgbClr val="CC8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2D48-182F-4C6A-BB40-7B5825C1BDA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12A0-1DF6-4461-B497-66B18511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1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4" y="2512770"/>
            <a:ext cx="7329841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3887115"/>
            <a:ext cx="7320297" cy="610821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21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596541"/>
            <a:ext cx="8085130" cy="4733854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374901"/>
            <a:ext cx="626090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43835"/>
            <a:ext cx="6260904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020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0065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020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0065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2207360"/>
            <a:ext cx="7482545" cy="167975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3887115"/>
            <a:ext cx="7482548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635250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246" y="374900"/>
            <a:ext cx="595549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2245" y="1291130"/>
            <a:ext cx="595549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28168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89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10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2015-04-09T21:03:30Z</dcterms:created>
  <dcterms:modified xsi:type="dcterms:W3CDTF">2015-04-09T21:03:48Z</dcterms:modified>
</cp:coreProperties>
</file>