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BE"/>
    <a:srgbClr val="FFE4B3"/>
    <a:srgbClr val="EBDDE7"/>
    <a:srgbClr val="F8025A"/>
    <a:srgbClr val="234600"/>
    <a:srgbClr val="336600"/>
    <a:srgbClr val="EE006C"/>
    <a:srgbClr val="FFAD19"/>
    <a:srgbClr val="CC8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2C273-4DB6-4CDB-9B3A-3C45E4ACEAC1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2EC06-B23A-4BA2-ACF7-40FC963D3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40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4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4497935"/>
            <a:ext cx="7024430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6" y="5719575"/>
            <a:ext cx="7015284" cy="610821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21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901949"/>
            <a:ext cx="8085130" cy="442844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374901"/>
            <a:ext cx="595549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443835"/>
            <a:ext cx="5955494" cy="488655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31477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61339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31477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61339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4039820"/>
            <a:ext cx="7177135" cy="183246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5719575"/>
            <a:ext cx="7177138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98572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901950"/>
            <a:ext cx="7635250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2246" y="374900"/>
            <a:ext cx="595549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92245" y="1291130"/>
            <a:ext cx="595549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63770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92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98572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722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2015-04-09T21:02:17Z</dcterms:created>
  <dcterms:modified xsi:type="dcterms:W3CDTF">2015-04-09T21:02:36Z</dcterms:modified>
</cp:coreProperties>
</file>