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3BE"/>
    <a:srgbClr val="FFE4B3"/>
    <a:srgbClr val="EBDDE7"/>
    <a:srgbClr val="F8025A"/>
    <a:srgbClr val="234600"/>
    <a:srgbClr val="336600"/>
    <a:srgbClr val="EE006C"/>
    <a:srgbClr val="FFAD19"/>
    <a:srgbClr val="CC83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2C273-4DB6-4CDB-9B3A-3C45E4ACEAC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2EC06-B23A-4BA2-ACF7-40FC963D3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240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44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65195" y="4497935"/>
            <a:ext cx="7024430" cy="122164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6" y="5719575"/>
            <a:ext cx="7015284" cy="610821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985720"/>
            <a:ext cx="8093212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1" y="1901949"/>
            <a:ext cx="8085130" cy="442844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9540" y="374901"/>
            <a:ext cx="5955495" cy="916230"/>
          </a:xfrm>
          <a:noFill/>
        </p:spPr>
        <p:txBody>
          <a:bodyPr>
            <a:normAutofit/>
          </a:bodyPr>
          <a:lstStyle>
            <a:lvl1pPr algn="l">
              <a:defRPr sz="360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9540" y="1443835"/>
            <a:ext cx="5955494" cy="4886559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46070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31477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61339"/>
            <a:ext cx="4040188" cy="3311079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331477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61339"/>
            <a:ext cx="4041775" cy="3311079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2490" y="4039820"/>
            <a:ext cx="7177135" cy="183246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2490" y="5719575"/>
            <a:ext cx="7177138" cy="61082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985720"/>
            <a:ext cx="7940660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5" y="1901950"/>
            <a:ext cx="7635250" cy="4428444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92246" y="374900"/>
            <a:ext cx="5955495" cy="916230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92245" y="1291130"/>
            <a:ext cx="5955495" cy="5292232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637702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3929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4375" y="985720"/>
            <a:ext cx="7940660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2207360"/>
            <a:ext cx="4040188" cy="639762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5" y="2837222"/>
            <a:ext cx="4040188" cy="3311079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36790" y="2207360"/>
            <a:ext cx="4041775" cy="639762"/>
          </a:xfrm>
        </p:spPr>
        <p:txBody>
          <a:bodyPr/>
          <a:lstStyle/>
          <a:p>
            <a:r>
              <a:rPr lang="en-US" dirty="0" smtClean="0"/>
              <a:t>Product 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36790" y="2837222"/>
            <a:ext cx="4041775" cy="3311079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8722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2015-04-09T21:02:17Z</dcterms:created>
  <dcterms:modified xsi:type="dcterms:W3CDTF">2015-04-09T21:02:36Z</dcterms:modified>
</cp:coreProperties>
</file>