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B3"/>
    <a:srgbClr val="EBDDE7"/>
    <a:srgbClr val="F8025A"/>
    <a:srgbClr val="234600"/>
    <a:srgbClr val="336600"/>
    <a:srgbClr val="EE006C"/>
    <a:srgbClr val="FFAD19"/>
    <a:srgbClr val="CC8300"/>
    <a:srgbClr val="663300"/>
    <a:srgbClr val="FFB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20" y="8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B5E7F-2EFD-44CB-B1B4-345522588651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DDA70-050F-4C10-99C6-F1B08C2A10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08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6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4345230"/>
            <a:ext cx="7329840" cy="122164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5566870"/>
            <a:ext cx="7320297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212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8085130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374901"/>
            <a:ext cx="6566315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88655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4607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356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5475"/>
            <a:ext cx="4040188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356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5475"/>
            <a:ext cx="4041775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4039820"/>
            <a:ext cx="7329839" cy="183246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5719575"/>
            <a:ext cx="7329842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83301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2054654"/>
            <a:ext cx="7635250" cy="427573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374900"/>
            <a:ext cx="671902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4" y="1291130"/>
            <a:ext cx="6719020" cy="5292232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96115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572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833015"/>
            <a:ext cx="794066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6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83722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83722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2169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2015-04-09T21:00:35Z</dcterms:created>
  <dcterms:modified xsi:type="dcterms:W3CDTF">2015-04-09T21:01:19Z</dcterms:modified>
</cp:coreProperties>
</file>