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4B3"/>
    <a:srgbClr val="EBDDE7"/>
    <a:srgbClr val="F8025A"/>
    <a:srgbClr val="234600"/>
    <a:srgbClr val="336600"/>
    <a:srgbClr val="EE006C"/>
    <a:srgbClr val="FFAD19"/>
    <a:srgbClr val="CC8300"/>
    <a:srgbClr val="663300"/>
    <a:srgbClr val="FFB3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420" y="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chemeClr val="bg1"/>
                </a:solidFill>
              </a:rPr>
              <a:t>Resources</a:t>
            </a:r>
            <a:endParaRPr lang="en-US" baseline="0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B5E7F-2EFD-44CB-B1B4-345522588651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DDA70-050F-4C10-99C6-F1B08C2A1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008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363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65195" y="4345230"/>
            <a:ext cx="7329840" cy="122164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195" y="5566870"/>
            <a:ext cx="7320297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33015"/>
            <a:ext cx="8093212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1" y="1749245"/>
            <a:ext cx="8085130" cy="4581150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0" y="374901"/>
            <a:ext cx="6566315" cy="916230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443835"/>
            <a:ext cx="6566314" cy="4886559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46070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356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65475"/>
            <a:ext cx="4040188" cy="3311079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356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5475"/>
            <a:ext cx="4041775" cy="3311079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2490" y="4039820"/>
            <a:ext cx="7329839" cy="183246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2490" y="5719575"/>
            <a:ext cx="7329842" cy="61082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833015"/>
            <a:ext cx="794066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2054654"/>
            <a:ext cx="7635250" cy="427573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5" y="374900"/>
            <a:ext cx="6719020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4" y="1291130"/>
            <a:ext cx="6719020" cy="5292232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961152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9572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833015"/>
            <a:ext cx="794066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2207360"/>
            <a:ext cx="4040188" cy="639762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837222"/>
            <a:ext cx="4040188" cy="3311079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36790" y="2207360"/>
            <a:ext cx="4041775" cy="639762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36790" y="2837222"/>
            <a:ext cx="4041775" cy="3311079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2169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2015-04-09T21:00:35Z</dcterms:created>
  <dcterms:modified xsi:type="dcterms:W3CDTF">2015-04-09T21:01:19Z</dcterms:modified>
</cp:coreProperties>
</file>