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1B00"/>
    <a:srgbClr val="FFFF37"/>
    <a:srgbClr val="FFB3BE"/>
    <a:srgbClr val="FFE4B3"/>
    <a:srgbClr val="EBDDE7"/>
    <a:srgbClr val="F8025A"/>
    <a:srgbClr val="234600"/>
    <a:srgbClr val="336600"/>
    <a:srgbClr val="EE006C"/>
    <a:srgbClr val="FFA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1CEF2-E885-48E2-A7A6-8537DBE7565E}" type="datetimeFigureOut">
              <a:rPr lang="en-US" smtClean="0"/>
              <a:t>4/5/2015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253FE-F08F-4D10-BC9A-0CDBD128B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953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10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80" y="2512770"/>
            <a:ext cx="7635250" cy="152705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650640"/>
            <a:ext cx="7940660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93365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093365" cy="442844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1" y="527605"/>
            <a:ext cx="6719019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596540"/>
            <a:ext cx="6719018" cy="4733854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374900"/>
            <a:ext cx="8398775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8424" cy="61082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8423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882908"/>
            <a:ext cx="4225160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12770"/>
            <a:ext cx="4225159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2512770"/>
            <a:ext cx="8093365" cy="152705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650640"/>
            <a:ext cx="8093365" cy="106893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374901"/>
            <a:ext cx="7919908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49"/>
            <a:ext cx="8266821" cy="442844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34130" y="527605"/>
            <a:ext cx="6413611" cy="916229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434129" y="1443834"/>
            <a:ext cx="6413611" cy="5139527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9620672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8849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374901"/>
            <a:ext cx="7787955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53181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53181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6789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2015-04-05T09:06:01Z</dcterms:created>
  <dcterms:modified xsi:type="dcterms:W3CDTF">2015-04-05T09:06:50Z</dcterms:modified>
</cp:coreProperties>
</file>