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1CEF2-E885-48E2-A7A6-8537DBE7565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253FE-F08F-4D10-BC9A-0CDBD128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5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2512770"/>
            <a:ext cx="7635250" cy="152705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794066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719019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596540"/>
            <a:ext cx="6719018" cy="47338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374900"/>
            <a:ext cx="839877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12770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650640"/>
            <a:ext cx="8093365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374901"/>
            <a:ext cx="7919908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826682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30" y="527605"/>
            <a:ext cx="6413611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29" y="1443834"/>
            <a:ext cx="6413611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62067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4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1"/>
            <a:ext cx="778795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78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2015-04-05T09:06:01Z</dcterms:created>
  <dcterms:modified xsi:type="dcterms:W3CDTF">2015-04-05T09:06:50Z</dcterms:modified>
</cp:coreProperties>
</file>