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4B3"/>
    <a:srgbClr val="EBDDE7"/>
    <a:srgbClr val="F8025A"/>
    <a:srgbClr val="234600"/>
    <a:srgbClr val="336600"/>
    <a:srgbClr val="EE006C"/>
    <a:srgbClr val="FFAD19"/>
    <a:srgbClr val="CC8300"/>
    <a:srgbClr val="663300"/>
    <a:srgbClr val="FFB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A92D2-E473-412C-B75A-CEBDDF8AA919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B2BEB-956F-44A0-B793-D4F2061A0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27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615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5195" y="4650640"/>
            <a:ext cx="7329840" cy="122164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872280"/>
            <a:ext cx="7320297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E4B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8093212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2054655"/>
            <a:ext cx="8085130" cy="4275740"/>
          </a:xfrm>
        </p:spPr>
        <p:txBody>
          <a:bodyPr/>
          <a:lstStyle>
            <a:lvl1pPr algn="l">
              <a:defRPr sz="2800">
                <a:solidFill>
                  <a:srgbClr val="FFE4B3"/>
                </a:solidFill>
              </a:defRPr>
            </a:lvl1pPr>
            <a:lvl2pPr algn="l">
              <a:defRPr>
                <a:solidFill>
                  <a:srgbClr val="FFE4B3"/>
                </a:solidFill>
              </a:defRPr>
            </a:lvl2pPr>
            <a:lvl3pPr algn="l">
              <a:defRPr>
                <a:solidFill>
                  <a:srgbClr val="FFE4B3"/>
                </a:solidFill>
              </a:defRPr>
            </a:lvl3pPr>
            <a:lvl4pPr algn="l">
              <a:defRPr>
                <a:solidFill>
                  <a:srgbClr val="FFE4B3"/>
                </a:solidFill>
              </a:defRPr>
            </a:lvl4pPr>
            <a:lvl5pPr algn="l">
              <a:defRPr>
                <a:solidFill>
                  <a:srgbClr val="FFE4B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374901"/>
            <a:ext cx="6566315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443835"/>
            <a:ext cx="6566314" cy="4886559"/>
          </a:xfrm>
        </p:spPr>
        <p:txBody>
          <a:bodyPr/>
          <a:lstStyle>
            <a:lvl1pPr>
              <a:defRPr sz="2800">
                <a:solidFill>
                  <a:srgbClr val="FFE4B3"/>
                </a:solidFill>
              </a:defRPr>
            </a:lvl1pPr>
            <a:lvl2pPr>
              <a:defRPr>
                <a:solidFill>
                  <a:srgbClr val="FFE4B3"/>
                </a:solidFill>
              </a:defRPr>
            </a:lvl2pPr>
            <a:lvl3pPr>
              <a:defRPr>
                <a:solidFill>
                  <a:srgbClr val="FFE4B3"/>
                </a:solidFill>
              </a:defRPr>
            </a:lvl3pPr>
            <a:lvl4pPr>
              <a:defRPr>
                <a:solidFill>
                  <a:srgbClr val="FFE4B3"/>
                </a:solidFill>
              </a:defRPr>
            </a:lvl4pPr>
            <a:lvl5pPr>
              <a:defRPr>
                <a:solidFill>
                  <a:srgbClr val="FFE4B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7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356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E4B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65475"/>
            <a:ext cx="4040188" cy="3311079"/>
          </a:xfrm>
        </p:spPr>
        <p:txBody>
          <a:bodyPr/>
          <a:lstStyle>
            <a:lvl1pPr algn="ctr">
              <a:defRPr sz="2400">
                <a:solidFill>
                  <a:srgbClr val="EBDDE7"/>
                </a:solidFill>
              </a:defRPr>
            </a:lvl1pPr>
            <a:lvl2pPr algn="ctr">
              <a:defRPr sz="2000">
                <a:solidFill>
                  <a:srgbClr val="EBDDE7"/>
                </a:solidFill>
              </a:defRPr>
            </a:lvl2pPr>
            <a:lvl3pPr algn="ctr">
              <a:defRPr sz="1800">
                <a:solidFill>
                  <a:srgbClr val="EBDDE7"/>
                </a:solidFill>
              </a:defRPr>
            </a:lvl3pPr>
            <a:lvl4pPr algn="ctr">
              <a:defRPr sz="1600">
                <a:solidFill>
                  <a:srgbClr val="EBDDE7"/>
                </a:solidFill>
              </a:defRPr>
            </a:lvl4pPr>
            <a:lvl5pPr algn="ctr">
              <a:defRPr sz="1600">
                <a:solidFill>
                  <a:srgbClr val="EBDDE7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356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E4B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5475"/>
            <a:ext cx="4041775" cy="3311079"/>
          </a:xfrm>
        </p:spPr>
        <p:txBody>
          <a:bodyPr/>
          <a:lstStyle>
            <a:lvl1pPr algn="ctr">
              <a:defRPr sz="2400">
                <a:solidFill>
                  <a:srgbClr val="EBDDE7"/>
                </a:solidFill>
              </a:defRPr>
            </a:lvl1pPr>
            <a:lvl2pPr algn="ctr">
              <a:defRPr sz="2000">
                <a:solidFill>
                  <a:srgbClr val="EBDDE7"/>
                </a:solidFill>
              </a:defRPr>
            </a:lvl2pPr>
            <a:lvl3pPr algn="ctr">
              <a:defRPr sz="1800">
                <a:solidFill>
                  <a:srgbClr val="EBDDE7"/>
                </a:solidFill>
              </a:defRPr>
            </a:lvl3pPr>
            <a:lvl4pPr algn="ctr">
              <a:defRPr sz="1600">
                <a:solidFill>
                  <a:srgbClr val="EBDDE7"/>
                </a:solidFill>
              </a:defRPr>
            </a:lvl4pPr>
            <a:lvl5pPr algn="ctr">
              <a:defRPr sz="1600">
                <a:solidFill>
                  <a:srgbClr val="EBDDE7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490" y="4192525"/>
            <a:ext cx="7329839" cy="183246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0" y="5872280"/>
            <a:ext cx="7329842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1291130"/>
            <a:ext cx="794066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2054654"/>
            <a:ext cx="7635250" cy="427573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374900"/>
            <a:ext cx="6719020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4" y="1291130"/>
            <a:ext cx="6719020" cy="5292232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174348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04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1291130"/>
            <a:ext cx="794066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20736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83722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220736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83722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099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2015-04-05T09:25:05Z</dcterms:created>
  <dcterms:modified xsi:type="dcterms:W3CDTF">2015-04-05T09:25:27Z</dcterms:modified>
</cp:coreProperties>
</file>