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9" r:id="rId4"/>
    <p:sldId id="261" r:id="rId5"/>
    <p:sldId id="258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61B00"/>
    <a:srgbClr val="FFFF37"/>
    <a:srgbClr val="FFB3BE"/>
    <a:srgbClr val="FFE4B3"/>
    <a:srgbClr val="EBDDE7"/>
    <a:srgbClr val="F8025A"/>
    <a:srgbClr val="234600"/>
    <a:srgbClr val="336600"/>
    <a:srgbClr val="EE006C"/>
    <a:srgbClr val="FFAD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90" y="10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Resources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5">
                  <a:tint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5">
                  <a:tint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5">
                  <a:shade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5">
                  <a:shade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5">
  <a:schemeClr val="accent5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18C0FA-99A5-4FB1-A973-69FE1FD10F99}" type="datetimeFigureOut">
              <a:rPr lang="en-US" smtClean="0"/>
              <a:t>4/5/2015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38460F-F5CF-4CDD-BC69-98BE508CA0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7972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60926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07079" y="3581705"/>
            <a:ext cx="7940661" cy="1527050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C00000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69" y="5261460"/>
            <a:ext cx="8258287" cy="610820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rgbClr val="00206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374900"/>
            <a:ext cx="8093365" cy="763525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C00000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596540"/>
            <a:ext cx="8093365" cy="4733855"/>
          </a:xfrm>
        </p:spPr>
        <p:txBody>
          <a:bodyPr/>
          <a:lstStyle>
            <a:lvl1pPr algn="l">
              <a:defRPr sz="2800">
                <a:solidFill>
                  <a:srgbClr val="002060"/>
                </a:solidFill>
              </a:defRPr>
            </a:lvl1pPr>
            <a:lvl2pPr algn="l">
              <a:defRPr>
                <a:solidFill>
                  <a:srgbClr val="002060"/>
                </a:solidFill>
              </a:defRPr>
            </a:lvl2pPr>
            <a:lvl3pPr algn="l">
              <a:defRPr>
                <a:solidFill>
                  <a:srgbClr val="002060"/>
                </a:solidFill>
              </a:defRPr>
            </a:lvl3pPr>
            <a:lvl4pPr algn="l">
              <a:defRPr>
                <a:solidFill>
                  <a:srgbClr val="002060"/>
                </a:solidFill>
              </a:defRPr>
            </a:lvl4pPr>
            <a:lvl5pPr algn="l">
              <a:defRPr>
                <a:solidFill>
                  <a:srgbClr val="00206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8721" y="527605"/>
            <a:ext cx="6719019" cy="916230"/>
          </a:xfrm>
          <a:noFill/>
        </p:spPr>
        <p:txBody>
          <a:bodyPr>
            <a:normAutofit/>
          </a:bodyPr>
          <a:lstStyle>
            <a:lvl1pPr algn="l">
              <a:defRPr sz="3600">
                <a:solidFill>
                  <a:srgbClr val="C00000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28721" y="1596540"/>
            <a:ext cx="6719018" cy="4733854"/>
          </a:xfrm>
        </p:spPr>
        <p:txBody>
          <a:bodyPr/>
          <a:lstStyle>
            <a:lvl1pPr>
              <a:defRPr sz="2800">
                <a:solidFill>
                  <a:srgbClr val="002060"/>
                </a:solidFill>
              </a:defRPr>
            </a:lvl1pPr>
            <a:lvl2pPr>
              <a:defRPr>
                <a:solidFill>
                  <a:srgbClr val="002060"/>
                </a:solidFill>
              </a:defRPr>
            </a:lvl2pPr>
            <a:lvl3pPr>
              <a:defRPr>
                <a:solidFill>
                  <a:srgbClr val="002060"/>
                </a:solidFill>
              </a:defRPr>
            </a:lvl3pPr>
            <a:lvl4pPr>
              <a:defRPr>
                <a:solidFill>
                  <a:srgbClr val="002060"/>
                </a:solidFill>
              </a:defRPr>
            </a:lvl4pPr>
            <a:lvl5pPr>
              <a:defRPr>
                <a:solidFill>
                  <a:srgbClr val="00206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4" y="374900"/>
            <a:ext cx="8398775" cy="763525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C00000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1901950"/>
            <a:ext cx="4048424" cy="610820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00206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512770"/>
            <a:ext cx="4048423" cy="3311079"/>
          </a:xfrm>
        </p:spPr>
        <p:txBody>
          <a:bodyPr/>
          <a:lstStyle>
            <a:lvl1pPr algn="ctr">
              <a:defRPr sz="2400">
                <a:solidFill>
                  <a:srgbClr val="002060"/>
                </a:solidFill>
              </a:defRPr>
            </a:lvl1pPr>
            <a:lvl2pPr algn="ctr">
              <a:defRPr sz="2000">
                <a:solidFill>
                  <a:srgbClr val="002060"/>
                </a:solidFill>
              </a:defRPr>
            </a:lvl2pPr>
            <a:lvl3pPr algn="ctr">
              <a:defRPr sz="1800">
                <a:solidFill>
                  <a:srgbClr val="002060"/>
                </a:solidFill>
              </a:defRPr>
            </a:lvl3pPr>
            <a:lvl4pPr algn="ctr">
              <a:defRPr sz="1600">
                <a:solidFill>
                  <a:srgbClr val="002060"/>
                </a:solidFill>
              </a:defRPr>
            </a:lvl4pPr>
            <a:lvl5pPr algn="ctr">
              <a:defRPr sz="1600">
                <a:solidFill>
                  <a:srgbClr val="00206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0" y="1882908"/>
            <a:ext cx="4225160" cy="63976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00206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512770"/>
            <a:ext cx="4225159" cy="3311079"/>
          </a:xfrm>
        </p:spPr>
        <p:txBody>
          <a:bodyPr/>
          <a:lstStyle>
            <a:lvl1pPr algn="ctr">
              <a:defRPr sz="2400">
                <a:solidFill>
                  <a:srgbClr val="002060"/>
                </a:solidFill>
              </a:defRPr>
            </a:lvl1pPr>
            <a:lvl2pPr algn="ctr">
              <a:defRPr sz="2000">
                <a:solidFill>
                  <a:srgbClr val="002060"/>
                </a:solidFill>
              </a:defRPr>
            </a:lvl2pPr>
            <a:lvl3pPr algn="ctr">
              <a:defRPr sz="1800">
                <a:solidFill>
                  <a:srgbClr val="002060"/>
                </a:solidFill>
              </a:defRPr>
            </a:lvl3pPr>
            <a:lvl4pPr algn="ctr">
              <a:defRPr sz="1600">
                <a:solidFill>
                  <a:srgbClr val="002060"/>
                </a:solidFill>
              </a:defRPr>
            </a:lvl4pPr>
            <a:lvl5pPr algn="ctr">
              <a:defRPr sz="1600">
                <a:solidFill>
                  <a:srgbClr val="00206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?utm_source=ppt&amp;utm_medium=logo&amp;utm_term=thanksgiving&amp;utm_content=0056&amp;utm_campaign=ppt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70" y="3581705"/>
            <a:ext cx="8246070" cy="1527050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5261460"/>
            <a:ext cx="8246070" cy="610820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1" y="222195"/>
            <a:ext cx="7919908" cy="763525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443835"/>
            <a:ext cx="8266821" cy="4886559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976016" y="374900"/>
            <a:ext cx="6871725" cy="916229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976015" y="1443834"/>
            <a:ext cx="6871725" cy="5139527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Pie Chart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/>
          </p:nvPr>
        </p:nvGraphicFramePr>
        <p:xfrm>
          <a:off x="2232025" y="1290638"/>
          <a:ext cx="6413500" cy="4276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2" descr="E:\cloud\drive\websites\ppttemplate\ppt\logo-ppttemplate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763815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54375" y="222195"/>
            <a:ext cx="7787955" cy="763525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48965" y="1901950"/>
            <a:ext cx="4040188" cy="639762"/>
          </a:xfrm>
        </p:spPr>
        <p:txBody>
          <a:bodyPr/>
          <a:lstStyle/>
          <a:p>
            <a:r>
              <a:rPr lang="en-US" dirty="0" smtClean="0"/>
              <a:t>Product 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48965" y="2531812"/>
            <a:ext cx="4040188" cy="3311079"/>
          </a:xfrm>
        </p:spPr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636790" y="1901950"/>
            <a:ext cx="4041775" cy="639762"/>
          </a:xfrm>
        </p:spPr>
        <p:txBody>
          <a:bodyPr/>
          <a:lstStyle/>
          <a:p>
            <a:r>
              <a:rPr lang="en-US" dirty="0" smtClean="0"/>
              <a:t>Product B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636790" y="2531812"/>
            <a:ext cx="4041775" cy="3311079"/>
          </a:xfrm>
        </p:spPr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447381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120</Words>
  <Application>Microsoft Office PowerPoint</Application>
  <PresentationFormat>On-screen Show (4:3)</PresentationFormat>
  <Paragraphs>38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Click to edit  Master title style</vt:lpstr>
      <vt:lpstr>Slide Title</vt:lpstr>
      <vt:lpstr>Slide Title</vt:lpstr>
      <vt:lpstr>Pie Chart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2015-04-05T09:03:39Z</dcterms:created>
  <dcterms:modified xsi:type="dcterms:W3CDTF">2015-04-05T09:07:27Z</dcterms:modified>
</cp:coreProperties>
</file>