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1B00"/>
    <a:srgbClr val="FFFF37"/>
    <a:srgbClr val="FFB3BE"/>
    <a:srgbClr val="FFE4B3"/>
    <a:srgbClr val="EBDDE7"/>
    <a:srgbClr val="F8025A"/>
    <a:srgbClr val="234600"/>
    <a:srgbClr val="336600"/>
    <a:srgbClr val="EE006C"/>
    <a:srgbClr val="FFAD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5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5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18C0FA-99A5-4FB1-A973-69FE1FD10F99}" type="datetimeFigureOut">
              <a:rPr lang="en-US" smtClean="0"/>
              <a:t>4/5/2015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8460F-F5CF-4CDD-BC69-98BE508CA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97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092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07079" y="3581705"/>
            <a:ext cx="7940661" cy="152705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5261460"/>
            <a:ext cx="8258287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374900"/>
            <a:ext cx="8093365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596540"/>
            <a:ext cx="8093365" cy="4733855"/>
          </a:xfrm>
        </p:spPr>
        <p:txBody>
          <a:bodyPr/>
          <a:lstStyle>
            <a:lvl1pPr algn="l">
              <a:defRPr sz="2800">
                <a:solidFill>
                  <a:srgbClr val="002060"/>
                </a:solidFill>
              </a:defRPr>
            </a:lvl1pPr>
            <a:lvl2pPr algn="l">
              <a:defRPr>
                <a:solidFill>
                  <a:srgbClr val="002060"/>
                </a:solidFill>
              </a:defRPr>
            </a:lvl2pPr>
            <a:lvl3pPr algn="l">
              <a:defRPr>
                <a:solidFill>
                  <a:srgbClr val="002060"/>
                </a:solidFill>
              </a:defRPr>
            </a:lvl3pPr>
            <a:lvl4pPr algn="l">
              <a:defRPr>
                <a:solidFill>
                  <a:srgbClr val="002060"/>
                </a:solidFill>
              </a:defRPr>
            </a:lvl4pPr>
            <a:lvl5pPr algn="l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1" y="527605"/>
            <a:ext cx="6719019" cy="916230"/>
          </a:xfrm>
          <a:noFill/>
        </p:spPr>
        <p:txBody>
          <a:bodyPr>
            <a:normAutofit/>
          </a:bodyPr>
          <a:lstStyle>
            <a:lvl1pPr algn="l">
              <a:defRPr sz="360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1" y="1596540"/>
            <a:ext cx="6719018" cy="4733854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4" y="374900"/>
            <a:ext cx="8398775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048424" cy="61082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8423" cy="3311079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82908"/>
            <a:ext cx="4225160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512770"/>
            <a:ext cx="4225159" cy="3311079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3581705"/>
            <a:ext cx="8246070" cy="152705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261460"/>
            <a:ext cx="8246070" cy="61082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222195"/>
            <a:ext cx="7919908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443835"/>
            <a:ext cx="8266821" cy="488655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6" y="374900"/>
            <a:ext cx="6871725" cy="916229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443834"/>
            <a:ext cx="6871725" cy="5139527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6381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222195"/>
            <a:ext cx="778795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4040188" cy="639762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531812"/>
            <a:ext cx="4040188" cy="3311079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531812"/>
            <a:ext cx="4041775" cy="3311079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4738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2015-04-05T09:03:39Z</dcterms:created>
  <dcterms:modified xsi:type="dcterms:W3CDTF">2015-04-05T09:07:27Z</dcterms:modified>
</cp:coreProperties>
</file>