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4600"/>
    <a:srgbClr val="FF750D"/>
    <a:srgbClr val="5B9DFF"/>
    <a:srgbClr val="E26600"/>
    <a:srgbClr val="FBFF47"/>
    <a:srgbClr val="E8FF0D"/>
    <a:srgbClr val="420500"/>
    <a:srgbClr val="A80000"/>
    <a:srgbClr val="3E2300"/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5766A-E9D2-4448-BCEA-C460707C57F0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B0112-26DF-4116-A4FC-926E2D76B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45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41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1749245"/>
            <a:ext cx="7940660" cy="1320637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581705"/>
            <a:ext cx="7940660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324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24607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46069" cy="4258783"/>
          </a:xfrm>
        </p:spPr>
        <p:txBody>
          <a:bodyPr/>
          <a:lstStyle>
            <a:lvl1pPr algn="l">
              <a:defRPr sz="2800">
                <a:solidFill>
                  <a:srgbClr val="324600"/>
                </a:solidFill>
              </a:defRPr>
            </a:lvl1pPr>
            <a:lvl2pPr algn="l">
              <a:defRPr>
                <a:solidFill>
                  <a:srgbClr val="324600"/>
                </a:solidFill>
              </a:defRPr>
            </a:lvl2pPr>
            <a:lvl3pPr algn="l">
              <a:defRPr>
                <a:solidFill>
                  <a:srgbClr val="324600"/>
                </a:solidFill>
              </a:defRPr>
            </a:lvl3pPr>
            <a:lvl4pPr algn="l">
              <a:defRPr>
                <a:solidFill>
                  <a:srgbClr val="324600"/>
                </a:solidFill>
              </a:defRPr>
            </a:lvl4pPr>
            <a:lvl5pPr algn="l">
              <a:defRPr>
                <a:solidFill>
                  <a:srgbClr val="324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374900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733855"/>
          </a:xfrm>
        </p:spPr>
        <p:txBody>
          <a:bodyPr/>
          <a:lstStyle>
            <a:lvl1pPr>
              <a:defRPr sz="2800">
                <a:solidFill>
                  <a:srgbClr val="324600"/>
                </a:solidFill>
              </a:defRPr>
            </a:lvl1pPr>
            <a:lvl2pPr>
              <a:defRPr>
                <a:solidFill>
                  <a:srgbClr val="324600"/>
                </a:solidFill>
              </a:defRPr>
            </a:lvl2pPr>
            <a:lvl3pPr>
              <a:defRPr>
                <a:solidFill>
                  <a:srgbClr val="324600"/>
                </a:solidFill>
              </a:defRPr>
            </a:lvl3pPr>
            <a:lvl4pPr>
              <a:defRPr>
                <a:solidFill>
                  <a:srgbClr val="324600"/>
                </a:solidFill>
              </a:defRPr>
            </a:lvl4pPr>
            <a:lvl5pPr>
              <a:defRPr>
                <a:solidFill>
                  <a:srgbClr val="324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7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15855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40191"/>
            <a:ext cx="4123035" cy="3035058"/>
          </a:xfrm>
        </p:spPr>
        <p:txBody>
          <a:bodyPr/>
          <a:lstStyle>
            <a:lvl1pPr algn="ctr">
              <a:defRPr sz="2400">
                <a:solidFill>
                  <a:srgbClr val="324600"/>
                </a:solidFill>
              </a:defRPr>
            </a:lvl1pPr>
            <a:lvl2pPr algn="ctr">
              <a:defRPr sz="2000">
                <a:solidFill>
                  <a:srgbClr val="324600"/>
                </a:solidFill>
              </a:defRPr>
            </a:lvl2pPr>
            <a:lvl3pPr algn="ctr">
              <a:defRPr sz="1800">
                <a:solidFill>
                  <a:srgbClr val="324600"/>
                </a:solidFill>
              </a:defRPr>
            </a:lvl3pPr>
            <a:lvl4pPr algn="ctr">
              <a:defRPr sz="1600">
                <a:solidFill>
                  <a:srgbClr val="324600"/>
                </a:solidFill>
              </a:defRPr>
            </a:lvl4pPr>
            <a:lvl5pPr algn="ctr">
              <a:defRPr sz="1600">
                <a:solidFill>
                  <a:srgbClr val="324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15856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40192"/>
            <a:ext cx="4106566" cy="3035058"/>
          </a:xfrm>
        </p:spPr>
        <p:txBody>
          <a:bodyPr/>
          <a:lstStyle>
            <a:lvl1pPr algn="ctr">
              <a:defRPr sz="2400">
                <a:solidFill>
                  <a:srgbClr val="324600"/>
                </a:solidFill>
              </a:defRPr>
            </a:lvl1pPr>
            <a:lvl2pPr algn="ctr">
              <a:defRPr sz="2000">
                <a:solidFill>
                  <a:srgbClr val="324600"/>
                </a:solidFill>
              </a:defRPr>
            </a:lvl2pPr>
            <a:lvl3pPr algn="ctr">
              <a:defRPr sz="1800">
                <a:solidFill>
                  <a:srgbClr val="324600"/>
                </a:solidFill>
              </a:defRPr>
            </a:lvl3pPr>
            <a:lvl4pPr algn="ctr">
              <a:defRPr sz="1600">
                <a:solidFill>
                  <a:srgbClr val="324600"/>
                </a:solidFill>
              </a:defRPr>
            </a:lvl4pPr>
            <a:lvl5pPr algn="ctr">
              <a:defRPr sz="1600">
                <a:solidFill>
                  <a:srgbClr val="324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054655"/>
            <a:ext cx="8093364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581705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833015"/>
            <a:ext cx="8093364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1901950"/>
            <a:ext cx="7329841" cy="458114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20" cy="488655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866061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1846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833015"/>
            <a:ext cx="8076895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054654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778990"/>
            <a:ext cx="4123035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2054655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778991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397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2015-03-02T18:35:46Z</dcterms:created>
  <dcterms:modified xsi:type="dcterms:W3CDTF">2015-03-02T18:35:58Z</dcterms:modified>
</cp:coreProperties>
</file>