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-152400" y="22098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76200" y="32766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04-chemist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20004-chemistry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2013-11-01T13:45:13Z</dcterms:created>
  <dcterms:modified xsi:type="dcterms:W3CDTF">2013-11-01T13:49:17Z</dcterms:modified>
</cp:coreProperties>
</file>