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59" r:id="rId4"/>
    <p:sldId id="258" r:id="rId5"/>
    <p:sldId id="261" r:id="rId6"/>
    <p:sldId id="260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8025A"/>
    <a:srgbClr val="234600"/>
    <a:srgbClr val="336600"/>
    <a:srgbClr val="EE006C"/>
    <a:srgbClr val="FFE4B3"/>
    <a:srgbClr val="FFAD19"/>
    <a:srgbClr val="CC8300"/>
    <a:srgbClr val="663300"/>
    <a:srgbClr val="FFB3BE"/>
    <a:srgbClr val="FFCC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90" y="10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152705" cy="1527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1"/>
    </mc:Choice>
    <mc:Fallback>
      <c:style val="1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 smtClean="0"/>
              <a:t>Resources</a:t>
            </a:r>
            <a:endParaRPr lang="en-US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chemeClr val="dk1">
                  <a:tint val="885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1"/>
            <c:bubble3D val="0"/>
            <c:spPr>
              <a:solidFill>
                <a:schemeClr val="dk1">
                  <a:tint val="55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2"/>
            <c:bubble3D val="0"/>
            <c:spPr>
              <a:solidFill>
                <a:schemeClr val="dk1">
                  <a:tint val="75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3"/>
            <c:bubble3D val="0"/>
            <c:spPr>
              <a:solidFill>
                <a:schemeClr val="dk1">
                  <a:tint val="985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cat>
            <c:strRef>
              <c:f>Sheet1!$A$2:$A$5</c:f>
              <c:strCache>
                <c:ptCount val="4"/>
                <c:pt idx="0">
                  <c:v>1st Qtr</c:v>
                </c:pt>
                <c:pt idx="1">
                  <c:v>2nd Qtr</c:v>
                </c:pt>
                <c:pt idx="2">
                  <c:v>3rd Qtr</c:v>
                </c:pt>
                <c:pt idx="3">
                  <c:v>4th Qtr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8.1999999999999993</c:v>
                </c:pt>
                <c:pt idx="1">
                  <c:v>3.2</c:v>
                </c:pt>
                <c:pt idx="2">
                  <c:v>1.4</c:v>
                </c:pt>
                <c:pt idx="3">
                  <c:v>1.2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20">
  <a:schemeClr val="dk1"/>
  <cs:variation>
    <a:tint val="88500"/>
  </cs:variation>
  <cs:variation>
    <a:tint val="55000"/>
  </cs:variation>
  <cs:variation>
    <a:tint val="75000"/>
  </cs:variation>
  <cs:variation>
    <a:tint val="98500"/>
  </cs:variation>
  <cs:variation>
    <a:tint val="30000"/>
  </cs:variation>
  <cs:variation>
    <a:tint val="60000"/>
  </cs:variation>
  <cs:variation>
    <a:tint val="8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5F10923-7F58-46D2-9071-3D5D9AC713A9}" type="datetimeFigureOut">
              <a:rPr lang="en-US" smtClean="0"/>
              <a:t>4/3/2015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5E03C31-26E6-4379-80EB-FAE146C076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16846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6254F-9338-4BA9-B7AC-A66622A3D013}" type="slidenum">
              <a:rPr lang="en-US" smtClean="0">
                <a:solidFill>
                  <a:prstClr val="black"/>
                </a:solidFill>
              </a:rPr>
              <a:pPr/>
              <a:t>6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858061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48965" y="3429000"/>
            <a:ext cx="7329840" cy="1374346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60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</a:t>
            </a:r>
            <a:br>
              <a:rPr lang="en-US" dirty="0" smtClean="0"/>
            </a:br>
            <a:r>
              <a:rPr lang="en-US" dirty="0" smtClean="0"/>
              <a:t>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48965" y="5261460"/>
            <a:ext cx="7329840" cy="610820"/>
          </a:xfrm>
        </p:spPr>
        <p:txBody>
          <a:bodyPr>
            <a:normAutofit/>
          </a:bodyPr>
          <a:lstStyle>
            <a:lvl1pPr marL="0" indent="0" algn="l">
              <a:buNone/>
              <a:defRPr sz="28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4/3/2015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4/3/2015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4/3/2015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4/3/2015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1670" y="527605"/>
            <a:ext cx="8093212" cy="763525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60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1671" y="1749245"/>
            <a:ext cx="8085130" cy="4581150"/>
          </a:xfrm>
        </p:spPr>
        <p:txBody>
          <a:bodyPr/>
          <a:lstStyle>
            <a:lvl1pPr algn="l">
              <a:defRPr sz="2800">
                <a:solidFill>
                  <a:schemeClr val="tx1"/>
                </a:solidFill>
              </a:defRPr>
            </a:lvl1pPr>
            <a:lvl2pPr algn="l">
              <a:defRPr>
                <a:solidFill>
                  <a:schemeClr val="tx1"/>
                </a:solidFill>
              </a:defRPr>
            </a:lvl2pPr>
            <a:lvl3pPr algn="l">
              <a:defRPr>
                <a:solidFill>
                  <a:schemeClr val="tx1"/>
                </a:solidFill>
              </a:defRPr>
            </a:lvl3pPr>
            <a:lvl4pPr algn="l">
              <a:defRPr>
                <a:solidFill>
                  <a:schemeClr val="tx1"/>
                </a:solidFill>
              </a:defRPr>
            </a:lvl4pPr>
            <a:lvl5pPr algn="l"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4/3/2015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28720" y="374901"/>
            <a:ext cx="6566315" cy="916230"/>
          </a:xfrm>
          <a:noFill/>
        </p:spPr>
        <p:txBody>
          <a:bodyPr>
            <a:normAutofit/>
          </a:bodyPr>
          <a:lstStyle>
            <a:lvl1pPr algn="r">
              <a:defRPr sz="3600">
                <a:solidFill>
                  <a:schemeClr val="bg2">
                    <a:lumMod val="5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60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28720" y="1443835"/>
            <a:ext cx="6566314" cy="4886559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4/3/2015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4/3/2015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4/3/2015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527605"/>
            <a:ext cx="8246070" cy="763525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60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035613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1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665475"/>
            <a:ext cx="4040188" cy="3311079"/>
          </a:xfrm>
        </p:spPr>
        <p:txBody>
          <a:bodyPr/>
          <a:lstStyle>
            <a:lvl1pPr algn="ctr">
              <a:defRPr sz="2400">
                <a:solidFill>
                  <a:schemeClr val="tx1"/>
                </a:solidFill>
              </a:defRPr>
            </a:lvl1pPr>
            <a:lvl2pPr algn="ctr">
              <a:defRPr sz="2000">
                <a:solidFill>
                  <a:schemeClr val="tx1"/>
                </a:solidFill>
              </a:defRPr>
            </a:lvl2pPr>
            <a:lvl3pPr algn="ctr">
              <a:defRPr sz="1800">
                <a:solidFill>
                  <a:schemeClr val="tx1"/>
                </a:solidFill>
              </a:defRPr>
            </a:lvl3pPr>
            <a:lvl4pPr algn="ctr">
              <a:defRPr sz="1600">
                <a:solidFill>
                  <a:schemeClr val="tx1"/>
                </a:solidFill>
              </a:defRPr>
            </a:lvl4pPr>
            <a:lvl5pPr algn="ctr"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2035613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1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665475"/>
            <a:ext cx="4041775" cy="3311079"/>
          </a:xfrm>
        </p:spPr>
        <p:txBody>
          <a:bodyPr/>
          <a:lstStyle>
            <a:lvl1pPr algn="ctr">
              <a:defRPr sz="2400">
                <a:solidFill>
                  <a:schemeClr val="tx1"/>
                </a:solidFill>
              </a:defRPr>
            </a:lvl1pPr>
            <a:lvl2pPr algn="ctr">
              <a:defRPr sz="2000">
                <a:solidFill>
                  <a:schemeClr val="tx1"/>
                </a:solidFill>
              </a:defRPr>
            </a:lvl2pPr>
            <a:lvl3pPr algn="ctr">
              <a:defRPr sz="1800">
                <a:solidFill>
                  <a:schemeClr val="tx1"/>
                </a:solidFill>
              </a:defRPr>
            </a:lvl3pPr>
            <a:lvl4pPr algn="ctr">
              <a:defRPr sz="1600">
                <a:solidFill>
                  <a:schemeClr val="tx1"/>
                </a:solidFill>
              </a:defRPr>
            </a:lvl4pPr>
            <a:lvl5pPr algn="ctr"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4/3/2015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4/3/2015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4/3/2015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4/3/2015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4/3/2015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ppttemplate.net/?utm_source=ppt&amp;utm_medium=logo&amp;utm_term=thanksgiving&amp;utm_content=0056&amp;utm_campaign=ppt" TargetMode="Externa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hyperlink" Target="http://slideonline.com/?utm_source=ppt&amp;utm_medium=link&amp;utm_content=lastslide&amp;utm_campaign=ppt" TargetMode="External"/><Relationship Id="rId3" Type="http://schemas.openxmlformats.org/officeDocument/2006/relationships/hyperlink" Target="http://slideonline.com/" TargetMode="External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6" Type="http://schemas.openxmlformats.org/officeDocument/2006/relationships/hyperlink" Target="http://ppttemplate.net/?utm_source=ppt&amp;utm_medium=logo&amp;utm_term=thanksgiving&amp;utm_content=0056&amp;utm_campaign=ppt" TargetMode="External"/><Relationship Id="rId5" Type="http://schemas.openxmlformats.org/officeDocument/2006/relationships/hyperlink" Target="http://ppttemplate.net/?utm_source=ppt&amp;utm_medium=link&amp;utm_term=basic&amp;utm_content=lastslide&amp;utm_campaign=ppt" TargetMode="External"/><Relationship Id="rId4" Type="http://schemas.openxmlformats.org/officeDocument/2006/relationships/hyperlink" Target="https://twitter.com/ppttemplatenet" TargetMode="External"/><Relationship Id="rId9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48965" y="3429000"/>
            <a:ext cx="7482542" cy="1221641"/>
          </a:xfrm>
        </p:spPr>
        <p:txBody>
          <a:bodyPr>
            <a:normAutofit/>
          </a:bodyPr>
          <a:lstStyle/>
          <a:p>
            <a:r>
              <a:rPr lang="en-US" dirty="0" smtClean="0"/>
              <a:t>Click to edit </a:t>
            </a:r>
            <a:br>
              <a:rPr lang="en-US" dirty="0" smtClean="0"/>
            </a:br>
            <a:r>
              <a:rPr lang="en-US" dirty="0" smtClean="0"/>
              <a:t>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48965" y="5261460"/>
            <a:ext cx="7482544" cy="610820"/>
          </a:xfrm>
        </p:spPr>
        <p:txBody>
          <a:bodyPr>
            <a:normAutofit/>
          </a:bodyPr>
          <a:lstStyle/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4375" y="527605"/>
            <a:ext cx="7940660" cy="763525"/>
          </a:xfrm>
        </p:spPr>
        <p:txBody>
          <a:bodyPr>
            <a:normAutofit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4375" y="1749245"/>
            <a:ext cx="7635250" cy="4581149"/>
          </a:xfrm>
        </p:spPr>
        <p:txBody>
          <a:bodyPr/>
          <a:lstStyle/>
          <a:p>
            <a:r>
              <a:rPr lang="en-US" dirty="0" smtClean="0"/>
              <a:t>Make Effective Presentations</a:t>
            </a:r>
          </a:p>
          <a:p>
            <a:r>
              <a:rPr lang="en-US" dirty="0" smtClean="0"/>
              <a:t>Using Awesome Backgrounds</a:t>
            </a:r>
          </a:p>
          <a:p>
            <a:r>
              <a:rPr lang="en-US" dirty="0" smtClean="0"/>
              <a:t>Engage your Audience</a:t>
            </a:r>
          </a:p>
          <a:p>
            <a:r>
              <a:rPr lang="en-US" dirty="0" smtClean="0"/>
              <a:t>Capture Audience Attention</a:t>
            </a:r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976015" y="374900"/>
            <a:ext cx="6719020" cy="916230"/>
          </a:xfrm>
        </p:spPr>
        <p:txBody>
          <a:bodyPr>
            <a:normAutofit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976014" y="1291130"/>
            <a:ext cx="6719020" cy="5292232"/>
          </a:xfrm>
        </p:spPr>
        <p:txBody>
          <a:bodyPr/>
          <a:lstStyle/>
          <a:p>
            <a:r>
              <a:rPr lang="en-US" dirty="0" smtClean="0"/>
              <a:t>Make Effective Presentations</a:t>
            </a:r>
          </a:p>
          <a:p>
            <a:r>
              <a:rPr lang="en-US" dirty="0" smtClean="0"/>
              <a:t>Using Awesome Backgrounds</a:t>
            </a:r>
          </a:p>
          <a:p>
            <a:r>
              <a:rPr lang="en-US" dirty="0" smtClean="0"/>
              <a:t>Engage your Audience</a:t>
            </a:r>
          </a:p>
          <a:p>
            <a:r>
              <a:rPr lang="en-US" dirty="0" smtClean="0"/>
              <a:t>Capture Audience Attention</a:t>
            </a:r>
          </a:p>
        </p:txBody>
      </p:sp>
      <p:pic>
        <p:nvPicPr>
          <p:cNvPr id="6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754375" y="527605"/>
            <a:ext cx="7940660" cy="763525"/>
          </a:xfrm>
        </p:spPr>
        <p:txBody>
          <a:bodyPr>
            <a:normAutofit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>
          <a:xfrm>
            <a:off x="448965" y="2207360"/>
            <a:ext cx="4040188" cy="639762"/>
          </a:xfrm>
        </p:spPr>
        <p:txBody>
          <a:bodyPr/>
          <a:lstStyle/>
          <a:p>
            <a:r>
              <a:rPr lang="en-US" dirty="0" smtClean="0"/>
              <a:t>Product A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448965" y="2837222"/>
            <a:ext cx="4040188" cy="3311079"/>
          </a:xfrm>
        </p:spPr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>
          <a:xfrm>
            <a:off x="4636790" y="2207360"/>
            <a:ext cx="4041775" cy="639762"/>
          </a:xfrm>
        </p:spPr>
        <p:txBody>
          <a:bodyPr/>
          <a:lstStyle/>
          <a:p>
            <a:r>
              <a:rPr lang="en-US" dirty="0" smtClean="0"/>
              <a:t>Product B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>
          <a:xfrm>
            <a:off x="4636790" y="2837222"/>
            <a:ext cx="4041775" cy="3311079"/>
          </a:xfrm>
        </p:spPr>
        <p:txBody>
          <a:bodyPr/>
          <a:lstStyle/>
          <a:p>
            <a:r>
              <a:rPr lang="en-US" dirty="0" smtClean="0"/>
              <a:t>Feature 1</a:t>
            </a:r>
          </a:p>
          <a:p>
            <a:r>
              <a:rPr lang="en-US" dirty="0" smtClean="0"/>
              <a:t>Feature 2</a:t>
            </a:r>
          </a:p>
          <a:p>
            <a:r>
              <a:rPr lang="en-US" dirty="0" smtClean="0"/>
              <a:t>Feature 3</a:t>
            </a:r>
            <a:endParaRPr lang="en-US" dirty="0"/>
          </a:p>
        </p:txBody>
      </p:sp>
      <p:pic>
        <p:nvPicPr>
          <p:cNvPr id="9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07837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Pie Chart</a:t>
            </a:r>
            <a:endParaRPr lang="en-US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60505247"/>
              </p:ext>
            </p:extLst>
          </p:nvPr>
        </p:nvGraphicFramePr>
        <p:xfrm>
          <a:off x="2232025" y="1290638"/>
          <a:ext cx="6413500" cy="42767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4" name="Picture 2" descr="E:\cloud\drive\websites\ppttemplate\ppt\logo-ppttemplate.png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058061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"/>
          <p:cNvSpPr txBox="1">
            <a:spLocks/>
          </p:cNvSpPr>
          <p:nvPr/>
        </p:nvSpPr>
        <p:spPr>
          <a:xfrm>
            <a:off x="4876800" y="2819400"/>
            <a:ext cx="40385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Did you know?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smtClean="0">
                <a:solidFill>
                  <a:prstClr val="black"/>
                </a:solidFill>
              </a:rPr>
              <a:t>When you finish your PowerPoint presentation, you can upload it to: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3"/>
              </a:rPr>
              <a:t>SlideOnline.com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3" name="Content Placeholder 1"/>
          <p:cNvSpPr txBox="1">
            <a:spLocks/>
          </p:cNvSpPr>
          <p:nvPr/>
        </p:nvSpPr>
        <p:spPr>
          <a:xfrm>
            <a:off x="228600" y="2819400"/>
            <a:ext cx="41909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Congratulations</a:t>
            </a:r>
            <a:endParaRPr lang="en-US" sz="20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dirty="0" smtClean="0">
                <a:solidFill>
                  <a:prstClr val="black"/>
                </a:solidFill>
              </a:rPr>
              <a:t>You can use </a:t>
            </a:r>
            <a:r>
              <a:rPr lang="en-US" sz="1600" smtClean="0">
                <a:solidFill>
                  <a:prstClr val="black"/>
                </a:solidFill>
              </a:rPr>
              <a:t>this free PowerPoint </a:t>
            </a:r>
            <a:r>
              <a:rPr lang="en-US" sz="1600" dirty="0" smtClean="0">
                <a:solidFill>
                  <a:prstClr val="black"/>
                </a:solidFill>
              </a:rPr>
              <a:t>template </a:t>
            </a:r>
            <a:r>
              <a:rPr lang="en-US" sz="1600" smtClean="0">
                <a:solidFill>
                  <a:prstClr val="black"/>
                </a:solidFill>
              </a:rPr>
              <a:t>for your own presentations.  Follow </a:t>
            </a:r>
            <a:r>
              <a:rPr lang="en-US" sz="1600" dirty="0" smtClean="0">
                <a:solidFill>
                  <a:prstClr val="black"/>
                </a:solidFill>
              </a:rPr>
              <a:t>us </a:t>
            </a:r>
            <a:r>
              <a:rPr lang="en-US" sz="1600" smtClean="0">
                <a:solidFill>
                  <a:prstClr val="black"/>
                </a:solidFill>
              </a:rPr>
              <a:t>on Twitter </a:t>
            </a:r>
            <a:r>
              <a:rPr lang="en-US" sz="1600" smtClean="0">
                <a:solidFill>
                  <a:prstClr val="black"/>
                </a:solidFill>
                <a:hlinkClick r:id="rId4"/>
              </a:rPr>
              <a:t>@ppttemplatenet</a:t>
            </a:r>
            <a:r>
              <a:rPr lang="en-US" sz="1600" smtClean="0">
                <a:solidFill>
                  <a:prstClr val="black"/>
                </a:solidFill>
              </a:rPr>
              <a:t> </a:t>
            </a: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5"/>
              </a:rPr>
              <a:t>PPTTemplate.net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3629" y="1135093"/>
            <a:ext cx="9144000" cy="9561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/>
          <p:cNvGrpSpPr/>
          <p:nvPr/>
        </p:nvGrpSpPr>
        <p:grpSpPr>
          <a:xfrm>
            <a:off x="457200" y="1092686"/>
            <a:ext cx="853971" cy="1040914"/>
            <a:chOff x="6522100" y="381000"/>
            <a:chExt cx="1250300" cy="1524000"/>
          </a:xfrm>
        </p:grpSpPr>
        <p:sp>
          <p:nvSpPr>
            <p:cNvPr id="14" name="Freeform 13"/>
            <p:cNvSpPr/>
            <p:nvPr userDrawn="1"/>
          </p:nvSpPr>
          <p:spPr>
            <a:xfrm>
              <a:off x="7695029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5" name="Isosceles Triangle 14"/>
            <p:cNvSpPr/>
            <p:nvPr userDrawn="1"/>
          </p:nvSpPr>
          <p:spPr>
            <a:xfrm flipV="1">
              <a:off x="6550567" y="381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6" name="Freeform 15"/>
            <p:cNvSpPr/>
            <p:nvPr userDrawn="1"/>
          </p:nvSpPr>
          <p:spPr>
            <a:xfrm flipH="1">
              <a:off x="6522100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7" name="Freeform 16"/>
            <p:cNvSpPr/>
            <p:nvPr userDrawn="1"/>
          </p:nvSpPr>
          <p:spPr>
            <a:xfrm flipV="1">
              <a:off x="7695029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8" name="Freeform 17"/>
            <p:cNvSpPr/>
            <p:nvPr userDrawn="1"/>
          </p:nvSpPr>
          <p:spPr>
            <a:xfrm flipH="1" flipV="1">
              <a:off x="6522100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9" name="Isosceles Triangle 18"/>
            <p:cNvSpPr/>
            <p:nvPr userDrawn="1"/>
          </p:nvSpPr>
          <p:spPr>
            <a:xfrm>
              <a:off x="6550567" y="1143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</p:grpSp>
      <p:sp>
        <p:nvSpPr>
          <p:cNvPr id="20" name="Title 1"/>
          <p:cNvSpPr txBox="1">
            <a:spLocks/>
          </p:cNvSpPr>
          <p:nvPr/>
        </p:nvSpPr>
        <p:spPr>
          <a:xfrm>
            <a:off x="1905000" y="1288210"/>
            <a:ext cx="68580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r"/>
            <a:r>
              <a:rPr lang="en-US" smtClean="0"/>
              <a:t>Download More Free PowerPoint Templates</a:t>
            </a:r>
            <a:endParaRPr lang="en-US"/>
          </a:p>
        </p:txBody>
      </p:sp>
      <p:pic>
        <p:nvPicPr>
          <p:cNvPr id="21" name="Picture 2" descr="E:\cloud\drive\websites\ppttemplate\ppt\logo-ppttemplate.png">
            <a:hlinkClick r:id="rId6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75" y="5719575"/>
            <a:ext cx="3314701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Title 1"/>
          <p:cNvSpPr txBox="1">
            <a:spLocks/>
          </p:cNvSpPr>
          <p:nvPr/>
        </p:nvSpPr>
        <p:spPr>
          <a:xfrm>
            <a:off x="457200" y="304800"/>
            <a:ext cx="77724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en-US" smtClean="0">
                <a:solidFill>
                  <a:schemeClr val="tx1"/>
                </a:solidFill>
                <a:effectLst/>
              </a:rPr>
              <a:t>And now what?</a:t>
            </a:r>
            <a:endParaRPr lang="en-US">
              <a:solidFill>
                <a:schemeClr val="tx1"/>
              </a:solidFill>
              <a:effectLst/>
            </a:endParaRPr>
          </a:p>
        </p:txBody>
      </p:sp>
      <p:pic>
        <p:nvPicPr>
          <p:cNvPr id="1027" name="Picture 3" descr="E:\cloud\drive\websites\ppttemplate\ppt\logo-slideonline.png">
            <a:hlinkClick r:id="rId8"/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5791200"/>
            <a:ext cx="3474720" cy="72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Title 1"/>
          <p:cNvSpPr txBox="1">
            <a:spLocks/>
          </p:cNvSpPr>
          <p:nvPr/>
        </p:nvSpPr>
        <p:spPr>
          <a:xfrm>
            <a:off x="228600" y="2133600"/>
            <a:ext cx="86868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ctr"/>
            <a:r>
              <a:rPr lang="en-US" sz="1400" smtClean="0">
                <a:solidFill>
                  <a:schemeClr val="tx1"/>
                </a:solidFill>
                <a:effectLst/>
              </a:rPr>
              <a:t>You can safely delete this slide, but please consider to read below:</a:t>
            </a:r>
            <a:endParaRPr lang="en-US" sz="140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6903626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120</Words>
  <Application>Microsoft Office PowerPoint</Application>
  <PresentationFormat>On-screen Show (4:3)</PresentationFormat>
  <Paragraphs>38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Calibri</vt:lpstr>
      <vt:lpstr>Office Theme</vt:lpstr>
      <vt:lpstr>Click to edit  Master title style</vt:lpstr>
      <vt:lpstr>Slide Title</vt:lpstr>
      <vt:lpstr>Slide Title</vt:lpstr>
      <vt:lpstr>Slide Title</vt:lpstr>
      <vt:lpstr>Pie Chart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2015-04-02T21:45:57Z</dcterms:created>
  <dcterms:modified xsi:type="dcterms:W3CDTF">2015-04-02T21:46:09Z</dcterms:modified>
</cp:coreProperties>
</file>