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025A"/>
    <a:srgbClr val="234600"/>
    <a:srgbClr val="336600"/>
    <a:srgbClr val="EE006C"/>
    <a:srgbClr val="FFE4B3"/>
    <a:srgbClr val="FFAD19"/>
    <a:srgbClr val="CC8300"/>
    <a:srgbClr val="663300"/>
    <a:srgbClr val="FFB3BE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10923-7F58-46D2-9071-3D5D9AC713A9}" type="datetimeFigureOut">
              <a:rPr lang="en-US" smtClean="0"/>
              <a:t>4/3/2015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03C31-26E6-4379-80EB-FAE146C07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84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806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3429000"/>
            <a:ext cx="7329840" cy="1374346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732984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527605"/>
            <a:ext cx="8093212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1749245"/>
            <a:ext cx="8085130" cy="458115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374901"/>
            <a:ext cx="6566315" cy="916230"/>
          </a:xfrm>
          <a:noFill/>
        </p:spPr>
        <p:txBody>
          <a:bodyPr>
            <a:normAutofit/>
          </a:bodyPr>
          <a:lstStyle>
            <a:lvl1pPr algn="r">
              <a:defRPr sz="3600">
                <a:solidFill>
                  <a:schemeClr val="bg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8720" y="1443835"/>
            <a:ext cx="6566314" cy="4886559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56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65475"/>
            <a:ext cx="4040188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356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5475"/>
            <a:ext cx="4041775" cy="331107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4/3/2015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429000"/>
            <a:ext cx="7482542" cy="1221641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7482544" cy="61082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4375" y="1749245"/>
            <a:ext cx="7635250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719020" cy="916230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4" y="1291130"/>
            <a:ext cx="6719020" cy="5292232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4375" y="527605"/>
            <a:ext cx="7940660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207360"/>
            <a:ext cx="4040188" cy="639762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5" y="2837222"/>
            <a:ext cx="4040188" cy="3311079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/>
          <a:lstStyle/>
          <a:p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311079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0505247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806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9036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Slide Title</vt:lpstr>
      <vt:lpstr>Pie Chart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2015-04-02T21:45:57Z</dcterms:created>
  <dcterms:modified xsi:type="dcterms:W3CDTF">2015-04-02T21:46:09Z</dcterms:modified>
</cp:coreProperties>
</file>