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25A"/>
    <a:srgbClr val="234600"/>
    <a:srgbClr val="336600"/>
    <a:srgbClr val="EE006C"/>
    <a:srgbClr val="FFE4B3"/>
    <a:srgbClr val="FFAD19"/>
    <a:srgbClr val="CC8300"/>
    <a:srgbClr val="663300"/>
    <a:srgbClr val="FFB3BE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10923-7F58-46D2-9071-3D5D9AC713A9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03C31-26E6-4379-80EB-FAE146C07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8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0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429000"/>
            <a:ext cx="7329840" cy="137434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732984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212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749245"/>
            <a:ext cx="8085130" cy="458115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1"/>
            <a:ext cx="6566315" cy="916230"/>
          </a:xfrm>
          <a:noFill/>
        </p:spPr>
        <p:txBody>
          <a:bodyPr>
            <a:normAutofit/>
          </a:bodyPr>
          <a:lstStyle>
            <a:lvl1pPr algn="r">
              <a:defRPr sz="360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6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5475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56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5475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429000"/>
            <a:ext cx="7482542" cy="1221641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7482544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635250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71902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291130"/>
            <a:ext cx="6719020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50524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0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03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Pie Chart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2015-04-02T21:45:57Z</dcterms:created>
  <dcterms:modified xsi:type="dcterms:W3CDTF">2015-04-02T21:46:09Z</dcterms:modified>
</cp:coreProperties>
</file>