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3333CC"/>
    <a:srgbClr val="5B9DFF"/>
    <a:srgbClr val="E26600"/>
    <a:srgbClr val="324600"/>
    <a:srgbClr val="FF750D"/>
    <a:srgbClr val="FBFF47"/>
    <a:srgbClr val="E8FF0D"/>
    <a:srgbClr val="420500"/>
    <a:srgbClr val="3E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0328C-EC11-4CCC-9C7B-16469ACBC4FC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3DFEE-B0C1-47A6-A80D-44FDD72AD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05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480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4650640"/>
            <a:ext cx="7329840" cy="91623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566870"/>
            <a:ext cx="7329840" cy="666663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1138425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749245"/>
            <a:ext cx="7940660" cy="441148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6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093843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79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093844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818180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4497935"/>
            <a:ext cx="7940660" cy="111035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566870"/>
            <a:ext cx="7940661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6" y="985720"/>
            <a:ext cx="8093364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901950"/>
            <a:ext cx="7024432" cy="412303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203665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4630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2419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4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626285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90195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62628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619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2015-03-02T19:07:41Z</dcterms:created>
  <dcterms:modified xsi:type="dcterms:W3CDTF">2015-03-02T19:07:55Z</dcterms:modified>
</cp:coreProperties>
</file>