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  <a:srgbClr val="3333CC"/>
    <a:srgbClr val="5B9DFF"/>
    <a:srgbClr val="E26600"/>
    <a:srgbClr val="324600"/>
    <a:srgbClr val="FF750D"/>
    <a:srgbClr val="FBFF47"/>
    <a:srgbClr val="E8FF0D"/>
    <a:srgbClr val="420500"/>
    <a:srgbClr val="3E2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0328C-EC11-4CCC-9C7B-16469ACBC4FC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3DFEE-B0C1-47A6-A80D-44FDD72AD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0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48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195" y="4650640"/>
            <a:ext cx="7329840" cy="91623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5566870"/>
            <a:ext cx="7329840" cy="666663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1138425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749245"/>
            <a:ext cx="7940660" cy="4411488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43835"/>
            <a:ext cx="6566314" cy="473385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69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>
                    <a:lumMod val="65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093843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18179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093844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818180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195" y="4497935"/>
            <a:ext cx="7940660" cy="1110354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5566870"/>
            <a:ext cx="7940661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6" y="985720"/>
            <a:ext cx="8093364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901950"/>
            <a:ext cx="7024432" cy="412303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527605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719020" cy="488655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2203665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63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985720"/>
            <a:ext cx="7924190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901949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4" y="2626285"/>
            <a:ext cx="4123035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0" y="190195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1999" y="2626286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619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2015-03-02T19:07:41Z</dcterms:created>
  <dcterms:modified xsi:type="dcterms:W3CDTF">2015-03-02T19:07:55Z</dcterms:modified>
</cp:coreProperties>
</file>