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DFF"/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BE3FB-2C1D-43FD-BE5D-9C67492DFB8E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3F5CA-93A1-4B57-9985-2C78CC532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1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0" y="2360065"/>
            <a:ext cx="8093365" cy="1221640"/>
          </a:xfrm>
          <a:effectLst>
            <a:outerShdw blurRad="50800" dist="25400" dir="2700000" algn="tl" rotWithShape="0">
              <a:prstClr val="black">
                <a:alpha val="61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1749245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551480" cy="61082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291130"/>
            <a:ext cx="8551480" cy="4428445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38230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91129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275740" cy="3187763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1291129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1901950"/>
            <a:ext cx="4123035" cy="3187763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512770"/>
            <a:ext cx="8093365" cy="122164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749245"/>
            <a:ext cx="6400800" cy="458115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PPTTemplate.net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34" y="4497935"/>
            <a:ext cx="1056166" cy="2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67" y="26290"/>
            <a:ext cx="1161783" cy="2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67" y="26290"/>
            <a:ext cx="1161783" cy="2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10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67" y="26290"/>
            <a:ext cx="1161783" cy="2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61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138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Julian</cp:lastModifiedBy>
  <cp:revision>37</cp:revision>
  <dcterms:created xsi:type="dcterms:W3CDTF">2013-08-21T19:17:07Z</dcterms:created>
  <dcterms:modified xsi:type="dcterms:W3CDTF">2013-10-31T17:55:38Z</dcterms:modified>
</cp:coreProperties>
</file>