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A80000"/>
    <a:srgbClr val="3333CC"/>
    <a:srgbClr val="E26600"/>
    <a:srgbClr val="324600"/>
    <a:srgbClr val="FF750D"/>
    <a:srgbClr val="FBFF47"/>
    <a:srgbClr val="E8FF0D"/>
    <a:srgbClr val="4205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C800-1A94-4964-8B8D-509E25B5F86A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F323E-98C9-4156-93F3-494DC70D1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53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75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4345231"/>
            <a:ext cx="7940660" cy="122164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566870"/>
            <a:ext cx="7940660" cy="66666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5B9D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374900"/>
            <a:ext cx="794066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940660" cy="4411488"/>
          </a:xfrm>
        </p:spPr>
        <p:txBody>
          <a:bodyPr/>
          <a:lstStyle>
            <a:lvl1pPr algn="ctr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35728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35729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4"/>
            <a:ext cx="7940660" cy="1221641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94066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374900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79" y="1749245"/>
            <a:ext cx="7177135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149696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88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62628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691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2015-03-02T19:06:24Z</dcterms:created>
  <dcterms:modified xsi:type="dcterms:W3CDTF">2015-03-02T19:06:38Z</dcterms:modified>
</cp:coreProperties>
</file>