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DFF"/>
    <a:srgbClr val="A80000"/>
    <a:srgbClr val="3333CC"/>
    <a:srgbClr val="E26600"/>
    <a:srgbClr val="324600"/>
    <a:srgbClr val="FF750D"/>
    <a:srgbClr val="FBFF47"/>
    <a:srgbClr val="E8FF0D"/>
    <a:srgbClr val="420500"/>
    <a:srgbClr val="3E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C800-1A94-4964-8B8D-509E25B5F86A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F323E-98C9-4156-93F3-494DC70D1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53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756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1" y="4345231"/>
            <a:ext cx="7940660" cy="1221640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1" y="5566870"/>
            <a:ext cx="7940660" cy="66666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5B9D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374900"/>
            <a:ext cx="7940660" cy="61082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749245"/>
            <a:ext cx="7940660" cy="4411488"/>
          </a:xfrm>
        </p:spPr>
        <p:txBody>
          <a:bodyPr/>
          <a:lstStyle>
            <a:lvl1pPr algn="ctr"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algn="ctr"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 algn="ctr"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 algn="ctr"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 algn="ctr"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733855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69" cy="61082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635728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4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635729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60065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192524"/>
            <a:ext cx="7940660" cy="1221641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414165"/>
            <a:ext cx="7940661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374900"/>
            <a:ext cx="8093364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79" y="1749245"/>
            <a:ext cx="7177135" cy="473385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20" cy="488655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149696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882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792419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0194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626285"/>
            <a:ext cx="4123035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190195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62628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8691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2015-03-02T19:06:24Z</dcterms:created>
  <dcterms:modified xsi:type="dcterms:W3CDTF">2015-03-02T19:06:38Z</dcterms:modified>
</cp:coreProperties>
</file>