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0" r:id="rId5"/>
    <p:sldId id="258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80000"/>
    <a:srgbClr val="3333CC"/>
    <a:srgbClr val="5B9DFF"/>
    <a:srgbClr val="E26600"/>
    <a:srgbClr val="324600"/>
    <a:srgbClr val="FF750D"/>
    <a:srgbClr val="FBFF47"/>
    <a:srgbClr val="E8FF0D"/>
    <a:srgbClr val="420500"/>
    <a:srgbClr val="3E2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en-US" baseline="0" dirty="0" smtClean="0">
                <a:solidFill>
                  <a:schemeClr val="bg1"/>
                </a:solidFill>
              </a:rPr>
              <a:t>Resources</a:t>
            </a:r>
            <a:endParaRPr lang="en-US" baseline="0" dirty="0">
              <a:solidFill>
                <a:schemeClr val="bg1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2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2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2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49B38B-202C-49DC-B1F8-D7AECCE2876C}" type="datetimeFigureOut">
              <a:rPr lang="en-US" smtClean="0"/>
              <a:t>3/3/2015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C9E455-7ED0-42CB-B075-1849569F4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744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49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670" y="4192525"/>
            <a:ext cx="8093365" cy="1527050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719575"/>
            <a:ext cx="8093365" cy="666663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FF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375" y="527605"/>
            <a:ext cx="7940660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375" y="1749245"/>
            <a:ext cx="7940660" cy="4411488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5" y="527605"/>
            <a:ext cx="6566314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6" y="1443835"/>
            <a:ext cx="6566314" cy="473385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527605"/>
            <a:ext cx="8246069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6" y="1788433"/>
            <a:ext cx="4123034" cy="571629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512769"/>
            <a:ext cx="4123035" cy="3035058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788434"/>
            <a:ext cx="4106566" cy="57163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512770"/>
            <a:ext cx="4106566" cy="3035058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4081239"/>
            <a:ext cx="7940660" cy="167975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719575"/>
            <a:ext cx="7940661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6" y="374900"/>
            <a:ext cx="8093364" cy="763526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2490" y="1749245"/>
            <a:ext cx="7024432" cy="4733854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76014" y="374900"/>
            <a:ext cx="6719020" cy="763525"/>
          </a:xfrm>
        </p:spPr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76015" y="1443835"/>
            <a:ext cx="6719020" cy="4886559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Pie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7945366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4894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670" y="374900"/>
            <a:ext cx="7924190" cy="763524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48965" y="1901949"/>
            <a:ext cx="4123034" cy="571629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8964" y="2626285"/>
            <a:ext cx="4123035" cy="3035058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572000" y="1901950"/>
            <a:ext cx="4106566" cy="571630"/>
          </a:xfrm>
        </p:spPr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71999" y="2626286"/>
            <a:ext cx="4106566" cy="3035058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788802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Pie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2015-03-02T19:03:50Z</dcterms:created>
  <dcterms:modified xsi:type="dcterms:W3CDTF">2015-03-02T19:04:02Z</dcterms:modified>
</cp:coreProperties>
</file>