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3333CC"/>
    <a:srgbClr val="5B9DFF"/>
    <a:srgbClr val="E26600"/>
    <a:srgbClr val="324600"/>
    <a:srgbClr val="FF750D"/>
    <a:srgbClr val="FBFF47"/>
    <a:srgbClr val="E8FF0D"/>
    <a:srgbClr val="420500"/>
    <a:srgbClr val="3E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9B38B-202C-49DC-B1F8-D7AECCE2876C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9E455-7ED0-42CB-B075-1849569F4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44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192525"/>
            <a:ext cx="8093365" cy="152705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8093365" cy="666663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527605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749245"/>
            <a:ext cx="7940660" cy="4411488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4606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788433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69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788434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12770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081239"/>
            <a:ext cx="7940660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7940661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374900"/>
            <a:ext cx="8093364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749245"/>
            <a:ext cx="7024432" cy="473385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443835"/>
            <a:ext cx="6719020" cy="488655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945366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89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2419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4" y="2626285"/>
            <a:ext cx="4123035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1999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888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2015-03-02T19:03:50Z</dcterms:created>
  <dcterms:modified xsi:type="dcterms:W3CDTF">2015-03-02T19:04:02Z</dcterms:modified>
</cp:coreProperties>
</file>