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9" r:id="rId4"/>
    <p:sldId id="260" r:id="rId5"/>
    <p:sldId id="258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80000"/>
    <a:srgbClr val="3333CC"/>
    <a:srgbClr val="5B9DFF"/>
    <a:srgbClr val="E26600"/>
    <a:srgbClr val="324600"/>
    <a:srgbClr val="FF750D"/>
    <a:srgbClr val="FBFF47"/>
    <a:srgbClr val="E8FF0D"/>
    <a:srgbClr val="420500"/>
    <a:srgbClr val="3E2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90" y="10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r>
              <a:rPr lang="en-US" baseline="0" dirty="0" smtClean="0">
                <a:solidFill>
                  <a:schemeClr val="bg1"/>
                </a:solidFill>
              </a:rPr>
              <a:t>Resources</a:t>
            </a:r>
            <a:endParaRPr lang="en-US" baseline="0" dirty="0">
              <a:solidFill>
                <a:schemeClr val="bg1"/>
              </a:solidFill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2">
                  <a:tint val="58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>
                  <a:tint val="8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2">
                  <a:shade val="8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2">
                  <a:shade val="58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cat>
            <c:strRef>
              <c:f>Sheet1!$A$2:$A$5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Reversed" id="22">
  <a:schemeClr val="accent2"/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49B38B-202C-49DC-B1F8-D7AECCE2876C}" type="datetimeFigureOut">
              <a:rPr lang="en-US" smtClean="0"/>
              <a:t>3/3/2015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C9E455-7ED0-42CB-B075-1849569F4B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97445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49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01670" y="4192525"/>
            <a:ext cx="8093365" cy="1527050"/>
          </a:xfrm>
          <a:effectLst/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1670" y="5719575"/>
            <a:ext cx="8093365" cy="666663"/>
          </a:xfrm>
        </p:spPr>
        <p:txBody>
          <a:bodyPr>
            <a:normAutofit/>
          </a:bodyPr>
          <a:lstStyle>
            <a:lvl1pPr marL="0" indent="0" algn="r">
              <a:buNone/>
              <a:defRPr sz="2800">
                <a:solidFill>
                  <a:srgbClr val="FF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4375" y="527605"/>
            <a:ext cx="7940660" cy="61082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4375" y="1749245"/>
            <a:ext cx="7940660" cy="4411488"/>
          </a:xfrm>
        </p:spPr>
        <p:txBody>
          <a:bodyPr/>
          <a:lstStyle>
            <a:lvl1pPr algn="l">
              <a:defRPr sz="2800">
                <a:solidFill>
                  <a:schemeClr val="bg1"/>
                </a:solidFill>
              </a:defRPr>
            </a:lvl1pPr>
            <a:lvl2pPr algn="l">
              <a:defRPr>
                <a:solidFill>
                  <a:schemeClr val="bg1"/>
                </a:solidFill>
              </a:defRPr>
            </a:lvl2pPr>
            <a:lvl3pPr algn="l">
              <a:defRPr>
                <a:solidFill>
                  <a:schemeClr val="bg1"/>
                </a:solidFill>
              </a:defRPr>
            </a:lvl3pPr>
            <a:lvl4pPr algn="l">
              <a:defRPr>
                <a:solidFill>
                  <a:schemeClr val="bg1"/>
                </a:solidFill>
              </a:defRPr>
            </a:lvl4pPr>
            <a:lvl5pPr algn="l"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015" y="527605"/>
            <a:ext cx="6566314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76016" y="1443835"/>
            <a:ext cx="6566314" cy="4733855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3014"/>
            <a:ext cx="8229600" cy="58462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527605"/>
            <a:ext cx="8246069" cy="61082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6" y="1788433"/>
            <a:ext cx="4123034" cy="571629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2512769"/>
            <a:ext cx="4123035" cy="3035058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</a:defRPr>
            </a:lvl1pPr>
            <a:lvl2pPr algn="ctr">
              <a:defRPr sz="2000">
                <a:solidFill>
                  <a:schemeClr val="bg1"/>
                </a:solidFill>
              </a:defRPr>
            </a:lvl2pPr>
            <a:lvl3pPr algn="ctr">
              <a:defRPr sz="1800">
                <a:solidFill>
                  <a:schemeClr val="bg1"/>
                </a:solidFill>
              </a:defRPr>
            </a:lvl3pPr>
            <a:lvl4pPr algn="ctr">
              <a:defRPr sz="1600">
                <a:solidFill>
                  <a:schemeClr val="bg1"/>
                </a:solidFill>
              </a:defRPr>
            </a:lvl4pPr>
            <a:lvl5pPr algn="ctr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1" y="1788434"/>
            <a:ext cx="4106566" cy="571630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2512770"/>
            <a:ext cx="4106566" cy="3035058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</a:defRPr>
            </a:lvl1pPr>
            <a:lvl2pPr algn="ctr">
              <a:defRPr sz="2000">
                <a:solidFill>
                  <a:schemeClr val="bg1"/>
                </a:solidFill>
              </a:defRPr>
            </a:lvl2pPr>
            <a:lvl3pPr algn="ctr">
              <a:defRPr sz="1800">
                <a:solidFill>
                  <a:schemeClr val="bg1"/>
                </a:solidFill>
              </a:defRPr>
            </a:lvl3pPr>
            <a:lvl4pPr algn="ctr">
              <a:defRPr sz="1600">
                <a:solidFill>
                  <a:schemeClr val="bg1"/>
                </a:solidFill>
              </a:defRPr>
            </a:lvl4pPr>
            <a:lvl5pPr algn="ctr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3/3/2015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?utm_source=ppt&amp;utm_medium=logo&amp;utm_term=thanksgiving&amp;utm_content=0056&amp;utm_campaign=ppt" TargetMode="Externa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1670" y="4081239"/>
            <a:ext cx="7940660" cy="1679755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1670" y="5719575"/>
            <a:ext cx="7940661" cy="763525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6" y="374900"/>
            <a:ext cx="8093364" cy="763526"/>
          </a:xfrm>
        </p:spPr>
        <p:txBody>
          <a:bodyPr>
            <a:normAutofit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2490" y="1749245"/>
            <a:ext cx="7024432" cy="4733854"/>
          </a:xfrm>
        </p:spPr>
        <p:txBody>
          <a:bodyPr/>
          <a:lstStyle/>
          <a:p>
            <a:r>
              <a:rPr lang="en-US" dirty="0" smtClean="0"/>
              <a:t>Make Effective Presentations</a:t>
            </a:r>
          </a:p>
          <a:p>
            <a:r>
              <a:rPr lang="en-US" dirty="0" smtClean="0"/>
              <a:t>Using Awesome Backgrounds</a:t>
            </a:r>
          </a:p>
          <a:p>
            <a:r>
              <a:rPr lang="en-US" dirty="0" smtClean="0"/>
              <a:t>Engage your Audience</a:t>
            </a:r>
          </a:p>
          <a:p>
            <a:r>
              <a:rPr lang="en-US" dirty="0" smtClean="0"/>
              <a:t>Capture Audience Attention</a:t>
            </a:r>
          </a:p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976014" y="374900"/>
            <a:ext cx="6719020" cy="763525"/>
          </a:xfrm>
        </p:spPr>
        <p:txBody>
          <a:bodyPr/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976015" y="1443835"/>
            <a:ext cx="6719020" cy="4886559"/>
          </a:xfrm>
        </p:spPr>
        <p:txBody>
          <a:bodyPr/>
          <a:lstStyle/>
          <a:p>
            <a:r>
              <a:rPr lang="en-US" dirty="0" smtClean="0"/>
              <a:t>Make Effective Presentations</a:t>
            </a:r>
          </a:p>
          <a:p>
            <a:r>
              <a:rPr lang="en-US" dirty="0" smtClean="0"/>
              <a:t>Using Awesome Backgrounds</a:t>
            </a:r>
          </a:p>
          <a:p>
            <a:r>
              <a:rPr lang="en-US" dirty="0" smtClean="0"/>
              <a:t>Engage your Audience</a:t>
            </a:r>
          </a:p>
          <a:p>
            <a:r>
              <a:rPr lang="en-US" dirty="0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Pie Chart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97945366"/>
              </p:ext>
            </p:extLst>
          </p:nvPr>
        </p:nvGraphicFramePr>
        <p:xfrm>
          <a:off x="2232025" y="1290638"/>
          <a:ext cx="6413500" cy="4276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Picture 2" descr="E:\cloud\drive\websites\ppttemplate\ppt\logo-ppttemplate.pn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84894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1670" y="374900"/>
            <a:ext cx="7924190" cy="763524"/>
          </a:xfrm>
        </p:spPr>
        <p:txBody>
          <a:bodyPr>
            <a:normAutofit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448965" y="1901949"/>
            <a:ext cx="4123034" cy="571629"/>
          </a:xfrm>
        </p:spPr>
        <p:txBody>
          <a:bodyPr/>
          <a:lstStyle/>
          <a:p>
            <a:r>
              <a:rPr lang="en-US" dirty="0" smtClean="0"/>
              <a:t>Product A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48964" y="2626285"/>
            <a:ext cx="4123035" cy="3035058"/>
          </a:xfrm>
        </p:spPr>
        <p:txBody>
          <a:bodyPr/>
          <a:lstStyle/>
          <a:p>
            <a:r>
              <a:rPr lang="en-US" dirty="0" smtClean="0"/>
              <a:t>Feature 1</a:t>
            </a:r>
          </a:p>
          <a:p>
            <a:r>
              <a:rPr lang="en-US" dirty="0" smtClean="0"/>
              <a:t>Feature 2</a:t>
            </a:r>
          </a:p>
          <a:p>
            <a:r>
              <a:rPr lang="en-US" dirty="0" smtClean="0"/>
              <a:t>Feature 3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4572000" y="1901950"/>
            <a:ext cx="4106566" cy="571630"/>
          </a:xfrm>
        </p:spPr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4571999" y="2626286"/>
            <a:ext cx="4106566" cy="3035058"/>
          </a:xfrm>
        </p:spPr>
        <p:txBody>
          <a:bodyPr/>
          <a:lstStyle/>
          <a:p>
            <a:r>
              <a:rPr lang="en-US" dirty="0" smtClean="0"/>
              <a:t>Feature 1</a:t>
            </a:r>
          </a:p>
          <a:p>
            <a:r>
              <a:rPr lang="en-US" dirty="0" smtClean="0"/>
              <a:t>Feature 2</a:t>
            </a:r>
          </a:p>
          <a:p>
            <a:r>
              <a:rPr lang="en-US" dirty="0" smtClean="0"/>
              <a:t>Feature 3</a:t>
            </a:r>
            <a:endParaRPr lang="en-US" dirty="0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788802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120</Words>
  <Application>Microsoft Office PowerPoint</Application>
  <PresentationFormat>On-screen Show (4:3)</PresentationFormat>
  <Paragraphs>38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Click to edit  Master title style</vt:lpstr>
      <vt:lpstr>Slide Title</vt:lpstr>
      <vt:lpstr>Slide Title</vt:lpstr>
      <vt:lpstr>Pie Chart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2015-03-02T19:03:50Z</dcterms:created>
  <dcterms:modified xsi:type="dcterms:W3CDTF">2015-03-02T19:04:02Z</dcterms:modified>
</cp:coreProperties>
</file>