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3333CC"/>
    <a:srgbClr val="5B9DFF"/>
    <a:srgbClr val="E26600"/>
    <a:srgbClr val="324600"/>
    <a:srgbClr val="FF750D"/>
    <a:srgbClr val="FBFF47"/>
    <a:srgbClr val="E8FF0D"/>
    <a:srgbClr val="4205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9B38B-202C-49DC-B1F8-D7AECCE2876C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9E455-7ED0-42CB-B075-1849569F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093365" cy="66666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940660" cy="441148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6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788433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88434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081239"/>
            <a:ext cx="794066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374900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5"/>
            <a:ext cx="7024432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45366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8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62628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88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2015-03-02T19:03:50Z</dcterms:created>
  <dcterms:modified xsi:type="dcterms:W3CDTF">2015-03-02T19:04:02Z</dcterms:modified>
</cp:coreProperties>
</file>