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3333CC"/>
    <a:srgbClr val="5B9DFF"/>
    <a:srgbClr val="E26600"/>
    <a:srgbClr val="324600"/>
    <a:srgbClr val="FF750D"/>
    <a:srgbClr val="FBFF47"/>
    <a:srgbClr val="E8FF0D"/>
    <a:srgbClr val="4205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4176-AF91-4CB6-AD95-132EF9270543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0887A-439B-46A9-9AA1-FF78E80F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1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A8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66666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113842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8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940660" cy="441148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8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8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093843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8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79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93844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8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0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081239"/>
            <a:ext cx="794066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680310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5"/>
            <a:ext cx="7024432" cy="473385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98127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83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626285"/>
            <a:ext cx="4123035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626286"/>
            <a:ext cx="4106566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78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2015-03-02T19:02:25Z</dcterms:created>
  <dcterms:modified xsi:type="dcterms:W3CDTF">2015-03-02T19:02:34Z</dcterms:modified>
</cp:coreProperties>
</file>