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000"/>
    <a:srgbClr val="3333CC"/>
    <a:srgbClr val="5B9DFF"/>
    <a:srgbClr val="E26600"/>
    <a:srgbClr val="324600"/>
    <a:srgbClr val="FF750D"/>
    <a:srgbClr val="FBFF47"/>
    <a:srgbClr val="E8FF0D"/>
    <a:srgbClr val="420500"/>
    <a:srgbClr val="3E2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64176-AF91-4CB6-AD95-132EF9270543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0887A-439B-46A9-9AA1-FF78E80FA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83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816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192525"/>
            <a:ext cx="8093365" cy="152705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A80000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8093365" cy="66666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1138425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8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749245"/>
            <a:ext cx="7940660" cy="4411488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8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73385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6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8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2093843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A8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18179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2093844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A8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818180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081239"/>
            <a:ext cx="7940660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7940661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6" y="680310"/>
            <a:ext cx="8093364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1749245"/>
            <a:ext cx="7024432" cy="473385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Capture Audience Attention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20" cy="488655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981272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6834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680310"/>
            <a:ext cx="7924190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901949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2626285"/>
            <a:ext cx="4123035" cy="303505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190195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2626286"/>
            <a:ext cx="4106566" cy="303505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2784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2015-03-02T19:02:25Z</dcterms:created>
  <dcterms:modified xsi:type="dcterms:W3CDTF">2015-03-02T19:02:34Z</dcterms:modified>
</cp:coreProperties>
</file>