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60" r:id="rId5"/>
    <p:sldId id="258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5B9DFF"/>
    <a:srgbClr val="E26600"/>
    <a:srgbClr val="324600"/>
    <a:srgbClr val="FF750D"/>
    <a:srgbClr val="FBFF47"/>
    <a:srgbClr val="E8FF0D"/>
    <a:srgbClr val="420500"/>
    <a:srgbClr val="A80000"/>
    <a:srgbClr val="3E2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90" y="10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Resources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1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1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1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FF7115-E788-4A0E-B2FC-D18E0651BDDE}" type="datetimeFigureOut">
              <a:rPr lang="en-US" smtClean="0"/>
              <a:t>3/3/2015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AB7DB9-B378-4E32-8E44-A99FCD14E0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000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485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54375" y="2665474"/>
            <a:ext cx="7787955" cy="1985165"/>
          </a:xfrm>
          <a:effectLst/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555" y="5052912"/>
            <a:ext cx="8398775" cy="666663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4375" y="374900"/>
            <a:ext cx="7522148" cy="61082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5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4375" y="1443834"/>
            <a:ext cx="7482544" cy="4716899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015" y="527605"/>
            <a:ext cx="6566314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3333CC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016" y="1443835"/>
            <a:ext cx="6566314" cy="4733855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374900"/>
            <a:ext cx="8246069" cy="61082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58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6" y="1523129"/>
            <a:ext cx="4123034" cy="571629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3333C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247465"/>
            <a:ext cx="4123035" cy="3035058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1" y="1523130"/>
            <a:ext cx="4106566" cy="571630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3333C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247466"/>
            <a:ext cx="4106566" cy="3035058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?utm_source=ppt&amp;utm_medium=logo&amp;utm_term=thanksgiving&amp;utm_content=0056&amp;utm_campaign=ppt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70" y="2818180"/>
            <a:ext cx="7940660" cy="167975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4956050"/>
            <a:ext cx="7940661" cy="76352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5214" y="222195"/>
            <a:ext cx="7317115" cy="763526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2490" y="1443835"/>
            <a:ext cx="7024432" cy="5039264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Make Effective Presentations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Using Awesome Backgrounds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Engage your Audience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Capture Audience Attention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76014" y="374900"/>
            <a:ext cx="6719020" cy="763525"/>
          </a:xfrm>
        </p:spPr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976015" y="1443835"/>
            <a:ext cx="6719020" cy="4886559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Make Effective Presentations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Using Awesome Backgrounds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Engage your Audience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Pie Chart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3243301"/>
              </p:ext>
            </p:extLst>
          </p:nvPr>
        </p:nvGraphicFramePr>
        <p:xfrm>
          <a:off x="2232025" y="1290638"/>
          <a:ext cx="6413500" cy="4276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E:\cloud\drive\websites\ppttemplate\ppt\logo-ppttemplat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39079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12490" y="222195"/>
            <a:ext cx="7313370" cy="763524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48965" y="1443834"/>
            <a:ext cx="4123034" cy="571629"/>
          </a:xfrm>
        </p:spPr>
        <p:txBody>
          <a:bodyPr/>
          <a:lstStyle/>
          <a:p>
            <a:r>
              <a:rPr lang="en-US" dirty="0" smtClean="0"/>
              <a:t>Product 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48964" y="2168170"/>
            <a:ext cx="4123035" cy="3035058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Feature 1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Feature 2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Feature 3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572000" y="1443835"/>
            <a:ext cx="4106566" cy="571630"/>
          </a:xfrm>
        </p:spPr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571999" y="2168171"/>
            <a:ext cx="4106566" cy="3035058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Feature 1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Feature 2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Feature 3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90309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</Words>
  <Application>Microsoft Office PowerPoint</Application>
  <PresentationFormat>On-screen Show (4:3)</PresentationFormat>
  <Paragraphs>38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Click to edit  Master title style</vt:lpstr>
      <vt:lpstr>Slide Title</vt:lpstr>
      <vt:lpstr>Slide Title</vt:lpstr>
      <vt:lpstr>Pie Chart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2015-03-02T19:01:04Z</dcterms:created>
  <dcterms:modified xsi:type="dcterms:W3CDTF">2015-03-02T19:01:20Z</dcterms:modified>
</cp:coreProperties>
</file>