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5B9DFF"/>
    <a:srgbClr val="E26600"/>
    <a:srgbClr val="324600"/>
    <a:srgbClr val="FF750D"/>
    <a:srgbClr val="FBFF47"/>
    <a:srgbClr val="E8FF0D"/>
    <a:srgbClr val="420500"/>
    <a:srgbClr val="A80000"/>
    <a:srgbClr val="3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F7115-E788-4A0E-B2FC-D18E0651BDDE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B7DB9-B378-4E32-8E44-A99FCD14E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00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485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2665474"/>
            <a:ext cx="7787955" cy="198516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5" y="5052912"/>
            <a:ext cx="8398775" cy="666663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374900"/>
            <a:ext cx="7522148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5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443834"/>
            <a:ext cx="7482544" cy="47168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3333C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6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58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523129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3333C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47465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2313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3333C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47466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818180"/>
            <a:ext cx="7940660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956050"/>
            <a:ext cx="7940661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214" y="222195"/>
            <a:ext cx="7317115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443835"/>
            <a:ext cx="7024432" cy="503926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24330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907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2490" y="222195"/>
            <a:ext cx="731337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443834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168170"/>
            <a:ext cx="4123035" cy="303505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443835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168171"/>
            <a:ext cx="4106566" cy="303505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9030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2015-03-02T19:01:04Z</dcterms:created>
  <dcterms:modified xsi:type="dcterms:W3CDTF">2015-03-02T19:01:20Z</dcterms:modified>
</cp:coreProperties>
</file>