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5B9DFF"/>
    <a:srgbClr val="E26600"/>
    <a:srgbClr val="324600"/>
    <a:srgbClr val="FF750D"/>
    <a:srgbClr val="FBFF47"/>
    <a:srgbClr val="E8FF0D"/>
    <a:srgbClr val="420500"/>
    <a:srgbClr val="A800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F7115-E788-4A0E-B2FC-D18E0651BDD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B7DB9-B378-4E32-8E44-A99FCD14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8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665474"/>
            <a:ext cx="7787955" cy="198516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5052912"/>
            <a:ext cx="8398775" cy="66666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522148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4"/>
            <a:ext cx="7482544" cy="471689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333C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8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2312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3333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4746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2313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3333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4746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818180"/>
            <a:ext cx="794066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794066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222195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443835"/>
            <a:ext cx="7024432" cy="50392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4330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90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222195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168170"/>
            <a:ext cx="4123035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44383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168171"/>
            <a:ext cx="4106566" cy="30350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03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2015-03-02T19:01:04Z</dcterms:created>
  <dcterms:modified xsi:type="dcterms:W3CDTF">2015-03-02T19:01:20Z</dcterms:modified>
</cp:coreProperties>
</file>