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E26600"/>
    <a:srgbClr val="324600"/>
    <a:srgbClr val="FF750D"/>
    <a:srgbClr val="5B9DFF"/>
    <a:srgbClr val="FBFF47"/>
    <a:srgbClr val="E8FF0D"/>
    <a:srgbClr val="420500"/>
    <a:srgbClr val="A80000"/>
    <a:srgbClr val="3E2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BD984C-A22F-4388-A370-74CCDCBAF7BE}" type="datetimeFigureOut">
              <a:rPr lang="en-US" smtClean="0"/>
              <a:t>3/2/2015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56EB3-C2D5-4DE3-8026-04ABFE5D98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097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624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3734410"/>
            <a:ext cx="8398775" cy="183246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414165"/>
            <a:ext cx="8398775" cy="666663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4375" y="222195"/>
            <a:ext cx="7522148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5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4375" y="1443834"/>
            <a:ext cx="7482544" cy="4716899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015" y="527605"/>
            <a:ext cx="656631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016" y="1443835"/>
            <a:ext cx="6566314" cy="473385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46069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58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956266"/>
            <a:ext cx="4123034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0602"/>
            <a:ext cx="4123035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956267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680603"/>
            <a:ext cx="4106566" cy="3035058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3734410"/>
            <a:ext cx="8093364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261460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5214" y="222195"/>
            <a:ext cx="7317115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2490" y="1443835"/>
            <a:ext cx="7024432" cy="5039264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Capture Audience Attention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76014" y="374900"/>
            <a:ext cx="6719020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76015" y="1443835"/>
            <a:ext cx="6719020" cy="4886559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Make Effective Presentations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Using Awesome Backgrounds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Engage your Audience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5103178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7484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2490" y="222195"/>
            <a:ext cx="7313370" cy="763524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443834"/>
            <a:ext cx="4123034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4" y="2168170"/>
            <a:ext cx="4123035" cy="303505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72000" y="1443835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71999" y="2168171"/>
            <a:ext cx="4106566" cy="3035058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4081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2015-03-02T18:55:02Z</dcterms:created>
  <dcterms:modified xsi:type="dcterms:W3CDTF">2015-03-02T18:55:19Z</dcterms:modified>
</cp:coreProperties>
</file>