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9" r:id="rId4"/>
    <p:sldId id="261" r:id="rId5"/>
    <p:sldId id="258" r:id="rId6"/>
    <p:sldId id="260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CC"/>
    <a:srgbClr val="E26600"/>
    <a:srgbClr val="324600"/>
    <a:srgbClr val="FF750D"/>
    <a:srgbClr val="5B9DFF"/>
    <a:srgbClr val="FBFF47"/>
    <a:srgbClr val="E8FF0D"/>
    <a:srgbClr val="420500"/>
    <a:srgbClr val="A80000"/>
    <a:srgbClr val="3E2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90" y="10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152705" cy="1527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r>
              <a:rPr lang="en-US" baseline="0" dirty="0" smtClean="0">
                <a:solidFill>
                  <a:schemeClr val="bg1"/>
                </a:solidFill>
              </a:rPr>
              <a:t>Resources</a:t>
            </a:r>
            <a:endParaRPr lang="en-US" baseline="0" dirty="0">
              <a:solidFill>
                <a:schemeClr val="bg1"/>
              </a:solidFill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bg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schemeClr val="accent3">
                  <a:tint val="58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accent3">
                  <a:tint val="86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chemeClr val="accent3">
                  <a:shade val="86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3"/>
            <c:bubble3D val="0"/>
            <c:spPr>
              <a:solidFill>
                <a:schemeClr val="accent3">
                  <a:shade val="58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cat>
            <c:strRef>
              <c:f>Sheet1!$A$2:$A$5</c:f>
              <c:strCache>
                <c:ptCount val="4"/>
                <c:pt idx="0">
                  <c:v>1st Qtr</c:v>
                </c:pt>
                <c:pt idx="1">
                  <c:v>2nd Qtr</c:v>
                </c:pt>
                <c:pt idx="2">
                  <c:v>3rd Qtr</c:v>
                </c:pt>
                <c:pt idx="3">
                  <c:v>4th Qtr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8.1999999999999993</c:v>
                </c:pt>
                <c:pt idx="1">
                  <c:v>3.2</c:v>
                </c:pt>
                <c:pt idx="2">
                  <c:v>1.4</c:v>
                </c:pt>
                <c:pt idx="3">
                  <c:v>1.2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bg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withinLinearReversed" id="23">
  <a:schemeClr val="accent3"/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9BD984C-A22F-4388-A370-74CCDCBAF7BE}" type="datetimeFigureOut">
              <a:rPr lang="en-US" smtClean="0"/>
              <a:t>3/2/2015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B56EB3-C2D5-4DE3-8026-04ABFE5D98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10970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46254F-9338-4BA9-B7AC-A66622A3D013}" type="slidenum">
              <a:rPr lang="en-US" smtClean="0">
                <a:solidFill>
                  <a:prstClr val="black"/>
                </a:solidFill>
              </a:rPr>
              <a:pPr/>
              <a:t>6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86242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01670" y="3734410"/>
            <a:ext cx="8398775" cy="1832460"/>
          </a:xfrm>
          <a:effectLst/>
        </p:spPr>
        <p:txBody>
          <a:bodyPr>
            <a:normAutofit/>
          </a:bodyPr>
          <a:lstStyle>
            <a:lvl1pPr algn="r">
              <a:defRPr sz="360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65000"/>
                    </a:prstClr>
                  </a:outerShdw>
                </a:effectLst>
              </a:defRPr>
            </a:lvl1pPr>
          </a:lstStyle>
          <a:p>
            <a:r>
              <a:rPr lang="en-US" dirty="0" smtClean="0"/>
              <a:t>Click to edit </a:t>
            </a:r>
            <a:br>
              <a:rPr lang="en-US" dirty="0" smtClean="0"/>
            </a:br>
            <a:r>
              <a:rPr lang="en-US" dirty="0" smtClean="0"/>
              <a:t>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1670" y="5414165"/>
            <a:ext cx="8398775" cy="666663"/>
          </a:xfrm>
        </p:spPr>
        <p:txBody>
          <a:bodyPr>
            <a:normAutofit/>
          </a:bodyPr>
          <a:lstStyle>
            <a:lvl1pPr marL="0" indent="0" algn="r">
              <a:buNone/>
              <a:defRPr sz="28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4375" y="222195"/>
            <a:ext cx="7522148" cy="610820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55000"/>
                    </a:prst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4375" y="1443834"/>
            <a:ext cx="7482544" cy="4716899"/>
          </a:xfrm>
        </p:spPr>
        <p:txBody>
          <a:bodyPr/>
          <a:lstStyle>
            <a:lvl1pPr algn="l">
              <a:defRPr sz="2800">
                <a:solidFill>
                  <a:schemeClr val="tx1"/>
                </a:solidFill>
              </a:defRPr>
            </a:lvl1pPr>
            <a:lvl2pPr algn="l">
              <a:defRPr>
                <a:solidFill>
                  <a:schemeClr val="tx1"/>
                </a:solidFill>
              </a:defRPr>
            </a:lvl2pPr>
            <a:lvl3pPr algn="l">
              <a:defRPr>
                <a:solidFill>
                  <a:schemeClr val="tx1"/>
                </a:solidFill>
              </a:defRPr>
            </a:lvl3pPr>
            <a:lvl4pPr algn="l">
              <a:defRPr>
                <a:solidFill>
                  <a:schemeClr val="tx1"/>
                </a:solidFill>
              </a:defRPr>
            </a:lvl4pPr>
            <a:lvl5pPr algn="l"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6015" y="527605"/>
            <a:ext cx="6566314" cy="763525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65000"/>
                    </a:prst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76016" y="1443835"/>
            <a:ext cx="6566314" cy="4733855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3014"/>
            <a:ext cx="8229600" cy="58462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374900"/>
            <a:ext cx="8246069" cy="610820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58000"/>
                    </a:prst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8966" y="1956266"/>
            <a:ext cx="4123034" cy="571629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8965" y="2680602"/>
            <a:ext cx="4123035" cy="3035058"/>
          </a:xfrm>
        </p:spPr>
        <p:txBody>
          <a:bodyPr/>
          <a:lstStyle>
            <a:lvl1pPr algn="ctr">
              <a:defRPr sz="2400">
                <a:solidFill>
                  <a:schemeClr val="tx1"/>
                </a:solidFill>
              </a:defRPr>
            </a:lvl1pPr>
            <a:lvl2pPr algn="ctr">
              <a:defRPr sz="2000">
                <a:solidFill>
                  <a:schemeClr val="tx1"/>
                </a:solidFill>
              </a:defRPr>
            </a:lvl2pPr>
            <a:lvl3pPr algn="ctr">
              <a:defRPr sz="1800">
                <a:solidFill>
                  <a:schemeClr val="tx1"/>
                </a:solidFill>
              </a:defRPr>
            </a:lvl3pPr>
            <a:lvl4pPr algn="ctr">
              <a:defRPr sz="1600">
                <a:solidFill>
                  <a:schemeClr val="tx1"/>
                </a:solidFill>
              </a:defRPr>
            </a:lvl4pPr>
            <a:lvl5pPr algn="ctr"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2001" y="1956267"/>
            <a:ext cx="4106566" cy="571630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72000" y="2680603"/>
            <a:ext cx="4106566" cy="3035058"/>
          </a:xfrm>
        </p:spPr>
        <p:txBody>
          <a:bodyPr/>
          <a:lstStyle>
            <a:lvl1pPr algn="ctr">
              <a:defRPr sz="2400">
                <a:solidFill>
                  <a:schemeClr val="tx1"/>
                </a:solidFill>
              </a:defRPr>
            </a:lvl1pPr>
            <a:lvl2pPr algn="ctr">
              <a:defRPr sz="2000">
                <a:solidFill>
                  <a:schemeClr val="tx1"/>
                </a:solidFill>
              </a:defRPr>
            </a:lvl2pPr>
            <a:lvl3pPr algn="ctr">
              <a:defRPr sz="1800">
                <a:solidFill>
                  <a:schemeClr val="tx1"/>
                </a:solidFill>
              </a:defRPr>
            </a:lvl3pPr>
            <a:lvl4pPr algn="ctr">
              <a:defRPr sz="1600">
                <a:solidFill>
                  <a:schemeClr val="tx1"/>
                </a:solidFill>
              </a:defRPr>
            </a:lvl4pPr>
            <a:lvl5pPr algn="ctr"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3/2/2015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3/2/2015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3/2/2015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3/2/2015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ppttemplate.net/?utm_source=ppt&amp;utm_medium=logo&amp;utm_term=thanksgiving&amp;utm_content=0056&amp;utm_campaign=ppt" TargetMode="Externa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://slideonline.com/?utm_source=ppt&amp;utm_medium=link&amp;utm_content=lastslide&amp;utm_campaign=ppt" TargetMode="External"/><Relationship Id="rId3" Type="http://schemas.openxmlformats.org/officeDocument/2006/relationships/hyperlink" Target="http://slideonline.com/" TargetMode="External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6" Type="http://schemas.openxmlformats.org/officeDocument/2006/relationships/hyperlink" Target="http://ppttemplate.net/?utm_source=ppt&amp;utm_medium=logo&amp;utm_term=thanksgiving&amp;utm_content=0056&amp;utm_campaign=ppt" TargetMode="External"/><Relationship Id="rId5" Type="http://schemas.openxmlformats.org/officeDocument/2006/relationships/hyperlink" Target="http://ppttemplate.net/?utm_source=ppt&amp;utm_medium=link&amp;utm_term=basic&amp;utm_content=lastslide&amp;utm_campaign=ppt" TargetMode="External"/><Relationship Id="rId4" Type="http://schemas.openxmlformats.org/officeDocument/2006/relationships/hyperlink" Target="https://twitter.com/ppttemplatenet" TargetMode="External"/><Relationship Id="rId9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1670" y="3734410"/>
            <a:ext cx="8093364" cy="1679755"/>
          </a:xfrm>
        </p:spPr>
        <p:txBody>
          <a:bodyPr>
            <a:noAutofit/>
          </a:bodyPr>
          <a:lstStyle/>
          <a:p>
            <a:r>
              <a:rPr lang="en-US" dirty="0" smtClean="0"/>
              <a:t>Click to edit </a:t>
            </a:r>
            <a:br>
              <a:rPr lang="en-US" dirty="0" smtClean="0"/>
            </a:br>
            <a:r>
              <a:rPr lang="en-US" dirty="0" smtClean="0"/>
              <a:t>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1670" y="5261460"/>
            <a:ext cx="8093365" cy="763525"/>
          </a:xfrm>
        </p:spPr>
        <p:txBody>
          <a:bodyPr>
            <a:noAutofit/>
          </a:bodyPr>
          <a:lstStyle/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9203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5214" y="222195"/>
            <a:ext cx="7317115" cy="763526"/>
          </a:xfrm>
        </p:spPr>
        <p:txBody>
          <a:bodyPr>
            <a:normAutofit/>
          </a:bodyPr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2490" y="1443835"/>
            <a:ext cx="7024432" cy="5039264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Make Effective Presentations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Using Awesome Backgrounds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Engage your Audience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Capture Audience Attention</a:t>
            </a:r>
          </a:p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3309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976014" y="374900"/>
            <a:ext cx="6719020" cy="763525"/>
          </a:xfrm>
        </p:spPr>
        <p:txBody>
          <a:bodyPr/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976015" y="1443835"/>
            <a:ext cx="6719020" cy="4886559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Make Effective Presentations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Using Awesome Backgrounds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Engage your Audience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Capture Audience Attention</a:t>
            </a:r>
          </a:p>
        </p:txBody>
      </p:sp>
      <p:pic>
        <p:nvPicPr>
          <p:cNvPr id="6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016338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Pie Chart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55103178"/>
              </p:ext>
            </p:extLst>
          </p:nvPr>
        </p:nvGraphicFramePr>
        <p:xfrm>
          <a:off x="2232025" y="1290638"/>
          <a:ext cx="6413500" cy="42767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4" name="Picture 2" descr="E:\cloud\drive\websites\ppttemplate\ppt\logo-ppttemplate.pn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074842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212490" y="222195"/>
            <a:ext cx="7313370" cy="763524"/>
          </a:xfrm>
        </p:spPr>
        <p:txBody>
          <a:bodyPr>
            <a:normAutofit/>
          </a:bodyPr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448965" y="1443834"/>
            <a:ext cx="4123034" cy="571629"/>
          </a:xfrm>
        </p:spPr>
        <p:txBody>
          <a:bodyPr/>
          <a:lstStyle/>
          <a:p>
            <a:r>
              <a:rPr lang="en-US" dirty="0" smtClean="0"/>
              <a:t>Product A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48964" y="2168170"/>
            <a:ext cx="4123035" cy="3035058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Feature 1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Feature 2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Feature 3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>
          <a:xfrm>
            <a:off x="4572000" y="1443835"/>
            <a:ext cx="4106566" cy="571630"/>
          </a:xfrm>
        </p:spPr>
        <p:txBody>
          <a:bodyPr/>
          <a:lstStyle/>
          <a:p>
            <a:r>
              <a:rPr lang="en-US" smtClean="0"/>
              <a:t>Product B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>
          <a:xfrm>
            <a:off x="4571999" y="2168171"/>
            <a:ext cx="4106566" cy="3035058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Feature 1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Feature 2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Feature 3</a:t>
            </a:r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9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07837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"/>
          <p:cNvSpPr txBox="1">
            <a:spLocks/>
          </p:cNvSpPr>
          <p:nvPr/>
        </p:nvSpPr>
        <p:spPr>
          <a:xfrm>
            <a:off x="4876800" y="2819400"/>
            <a:ext cx="40385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Did you know?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smtClean="0">
                <a:solidFill>
                  <a:prstClr val="black"/>
                </a:solidFill>
              </a:rPr>
              <a:t>When you finish your PowerPoint presentation, you can upload it to: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3"/>
              </a:rPr>
              <a:t>SlideOnline.com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3" name="Content Placeholder 1"/>
          <p:cNvSpPr txBox="1">
            <a:spLocks/>
          </p:cNvSpPr>
          <p:nvPr/>
        </p:nvSpPr>
        <p:spPr>
          <a:xfrm>
            <a:off x="228600" y="2819400"/>
            <a:ext cx="41909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Congratulations</a:t>
            </a:r>
            <a:endParaRPr lang="en-US" sz="20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dirty="0" smtClean="0">
                <a:solidFill>
                  <a:prstClr val="black"/>
                </a:solidFill>
              </a:rPr>
              <a:t>You can use </a:t>
            </a:r>
            <a:r>
              <a:rPr lang="en-US" sz="1600" smtClean="0">
                <a:solidFill>
                  <a:prstClr val="black"/>
                </a:solidFill>
              </a:rPr>
              <a:t>this free PowerPoint </a:t>
            </a:r>
            <a:r>
              <a:rPr lang="en-US" sz="1600" dirty="0" smtClean="0">
                <a:solidFill>
                  <a:prstClr val="black"/>
                </a:solidFill>
              </a:rPr>
              <a:t>template </a:t>
            </a:r>
            <a:r>
              <a:rPr lang="en-US" sz="1600" smtClean="0">
                <a:solidFill>
                  <a:prstClr val="black"/>
                </a:solidFill>
              </a:rPr>
              <a:t>for your own presentations.  Follow </a:t>
            </a:r>
            <a:r>
              <a:rPr lang="en-US" sz="1600" dirty="0" smtClean="0">
                <a:solidFill>
                  <a:prstClr val="black"/>
                </a:solidFill>
              </a:rPr>
              <a:t>us </a:t>
            </a:r>
            <a:r>
              <a:rPr lang="en-US" sz="1600" smtClean="0">
                <a:solidFill>
                  <a:prstClr val="black"/>
                </a:solidFill>
              </a:rPr>
              <a:t>on Twitter </a:t>
            </a:r>
            <a:r>
              <a:rPr lang="en-US" sz="1600" smtClean="0">
                <a:solidFill>
                  <a:prstClr val="black"/>
                </a:solidFill>
                <a:hlinkClick r:id="rId4"/>
              </a:rPr>
              <a:t>@ppttemplatenet</a:t>
            </a:r>
            <a:r>
              <a:rPr lang="en-US" sz="1600" smtClean="0">
                <a:solidFill>
                  <a:prstClr val="black"/>
                </a:solidFill>
              </a:rPr>
              <a:t> </a:t>
            </a: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5"/>
              </a:rPr>
              <a:t>PPTTemplate.net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-3629" y="1135093"/>
            <a:ext cx="9144000" cy="9561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" name="Group 12"/>
          <p:cNvGrpSpPr/>
          <p:nvPr/>
        </p:nvGrpSpPr>
        <p:grpSpPr>
          <a:xfrm>
            <a:off x="457200" y="1092686"/>
            <a:ext cx="853971" cy="1040914"/>
            <a:chOff x="6522100" y="381000"/>
            <a:chExt cx="1250300" cy="1524000"/>
          </a:xfrm>
        </p:grpSpPr>
        <p:sp>
          <p:nvSpPr>
            <p:cNvPr id="14" name="Freeform 13"/>
            <p:cNvSpPr/>
            <p:nvPr userDrawn="1"/>
          </p:nvSpPr>
          <p:spPr>
            <a:xfrm>
              <a:off x="7695029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5" name="Isosceles Triangle 14"/>
            <p:cNvSpPr/>
            <p:nvPr userDrawn="1"/>
          </p:nvSpPr>
          <p:spPr>
            <a:xfrm flipV="1">
              <a:off x="6550567" y="381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6" name="Freeform 15"/>
            <p:cNvSpPr/>
            <p:nvPr userDrawn="1"/>
          </p:nvSpPr>
          <p:spPr>
            <a:xfrm flipH="1">
              <a:off x="6522100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7" name="Freeform 16"/>
            <p:cNvSpPr/>
            <p:nvPr userDrawn="1"/>
          </p:nvSpPr>
          <p:spPr>
            <a:xfrm flipV="1">
              <a:off x="7695029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8" name="Freeform 17"/>
            <p:cNvSpPr/>
            <p:nvPr userDrawn="1"/>
          </p:nvSpPr>
          <p:spPr>
            <a:xfrm flipH="1" flipV="1">
              <a:off x="6522100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9" name="Isosceles Triangle 18"/>
            <p:cNvSpPr/>
            <p:nvPr userDrawn="1"/>
          </p:nvSpPr>
          <p:spPr>
            <a:xfrm>
              <a:off x="6550567" y="1143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</p:grpSp>
      <p:sp>
        <p:nvSpPr>
          <p:cNvPr id="20" name="Title 1"/>
          <p:cNvSpPr txBox="1">
            <a:spLocks/>
          </p:cNvSpPr>
          <p:nvPr/>
        </p:nvSpPr>
        <p:spPr>
          <a:xfrm>
            <a:off x="1905000" y="1288210"/>
            <a:ext cx="68580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r"/>
            <a:r>
              <a:rPr lang="en-US" smtClean="0"/>
              <a:t>Download More Free PowerPoint Templates</a:t>
            </a:r>
            <a:endParaRPr lang="en-US"/>
          </a:p>
        </p:txBody>
      </p:sp>
      <p:pic>
        <p:nvPicPr>
          <p:cNvPr id="21" name="Picture 2" descr="E:\cloud\drive\websites\ppttemplate\ppt\logo-ppttemplate.png">
            <a:hlinkClick r:id="rId6"/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75" y="5719575"/>
            <a:ext cx="3314701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Title 1"/>
          <p:cNvSpPr txBox="1">
            <a:spLocks/>
          </p:cNvSpPr>
          <p:nvPr/>
        </p:nvSpPr>
        <p:spPr>
          <a:xfrm>
            <a:off x="457200" y="304800"/>
            <a:ext cx="77724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en-US" smtClean="0">
                <a:solidFill>
                  <a:schemeClr val="tx1"/>
                </a:solidFill>
                <a:effectLst/>
              </a:rPr>
              <a:t>And now what?</a:t>
            </a:r>
            <a:endParaRPr lang="en-US">
              <a:solidFill>
                <a:schemeClr val="tx1"/>
              </a:solidFill>
              <a:effectLst/>
            </a:endParaRPr>
          </a:p>
        </p:txBody>
      </p:sp>
      <p:pic>
        <p:nvPicPr>
          <p:cNvPr id="1027" name="Picture 3" descr="E:\cloud\drive\websites\ppttemplate\ppt\logo-slideonline.png">
            <a:hlinkClick r:id="rId8"/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5791200"/>
            <a:ext cx="3474720" cy="723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Title 1"/>
          <p:cNvSpPr txBox="1">
            <a:spLocks/>
          </p:cNvSpPr>
          <p:nvPr/>
        </p:nvSpPr>
        <p:spPr>
          <a:xfrm>
            <a:off x="228600" y="2133600"/>
            <a:ext cx="86868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ctr"/>
            <a:r>
              <a:rPr lang="en-US" sz="1400" smtClean="0">
                <a:solidFill>
                  <a:schemeClr val="tx1"/>
                </a:solidFill>
                <a:effectLst/>
              </a:rPr>
              <a:t>You can safely delete this slide, but please consider to read below:</a:t>
            </a:r>
            <a:endParaRPr lang="en-US" sz="140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540812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120</Words>
  <Application>Microsoft Office PowerPoint</Application>
  <PresentationFormat>On-screen Show (4:3)</PresentationFormat>
  <Paragraphs>38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Click to edit  Master title style</vt:lpstr>
      <vt:lpstr>Slide Title</vt:lpstr>
      <vt:lpstr>Slide Title</vt:lpstr>
      <vt:lpstr>Pie Chart</vt:lpstr>
      <vt:lpstr>Slide Title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2015-03-02T18:55:02Z</dcterms:created>
  <dcterms:modified xsi:type="dcterms:W3CDTF">2015-03-02T18:55:19Z</dcterms:modified>
</cp:coreProperties>
</file>