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E26600"/>
    <a:srgbClr val="324600"/>
    <a:srgbClr val="FF750D"/>
    <a:srgbClr val="5B9DFF"/>
    <a:srgbClr val="FBFF47"/>
    <a:srgbClr val="E8FF0D"/>
    <a:srgbClr val="420500"/>
    <a:srgbClr val="A80000"/>
    <a:srgbClr val="3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D984C-A22F-4388-A370-74CCDCBAF7B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56EB3-C2D5-4DE3-8026-04ABFE5D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62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734410"/>
            <a:ext cx="8398775" cy="183246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8398775" cy="666663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222195"/>
            <a:ext cx="7522148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443834"/>
            <a:ext cx="7482544" cy="471689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6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8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56266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0602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56267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80603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734410"/>
            <a:ext cx="8093364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214" y="222195"/>
            <a:ext cx="7317115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443835"/>
            <a:ext cx="7024432" cy="503926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10317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48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222195"/>
            <a:ext cx="731337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168170"/>
            <a:ext cx="4123035" cy="30350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443835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168171"/>
            <a:ext cx="4106566" cy="30350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08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2015-03-02T18:55:02Z</dcterms:created>
  <dcterms:modified xsi:type="dcterms:W3CDTF">2015-03-02T18:55:19Z</dcterms:modified>
</cp:coreProperties>
</file>