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26600"/>
    <a:srgbClr val="324600"/>
    <a:srgbClr val="FF750D"/>
    <a:srgbClr val="5B9DFF"/>
    <a:srgbClr val="FBFF47"/>
    <a:srgbClr val="E8FF0D"/>
    <a:srgbClr val="420500"/>
    <a:srgbClr val="A800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0A315-348D-4618-B592-09722934F083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73CC1-5CDB-452A-85F0-8DC8BE2D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0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3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7482545" cy="183246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482545" cy="66666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7522148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138426"/>
            <a:ext cx="7482544" cy="5022308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8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483023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9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83024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8093364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222195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291130"/>
            <a:ext cx="7024432" cy="519196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00596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65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222195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168170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44383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16817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78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2015-03-02T18:54:02Z</dcterms:created>
  <dcterms:modified xsi:type="dcterms:W3CDTF">2015-03-02T18:54:09Z</dcterms:modified>
</cp:coreProperties>
</file>