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E26600"/>
    <a:srgbClr val="324600"/>
    <a:srgbClr val="FF750D"/>
    <a:srgbClr val="5B9DFF"/>
    <a:srgbClr val="FBFF47"/>
    <a:srgbClr val="E8FF0D"/>
    <a:srgbClr val="420500"/>
    <a:srgbClr val="A80000"/>
    <a:srgbClr val="3E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0A315-348D-4618-B592-09722934F083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73CC1-5CDB-452A-85F0-8DC8BE2D9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0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83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581705"/>
            <a:ext cx="7482545" cy="183246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482545" cy="66666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222195"/>
            <a:ext cx="7522148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138426"/>
            <a:ext cx="7482544" cy="5022308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6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8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483023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59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483024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0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734410"/>
            <a:ext cx="8093364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214" y="222195"/>
            <a:ext cx="7317115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291130"/>
            <a:ext cx="7024432" cy="519196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005964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65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222195"/>
            <a:ext cx="731337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168170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443835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168171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0782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2015-03-02T18:54:02Z</dcterms:created>
  <dcterms:modified xsi:type="dcterms:W3CDTF">2015-03-02T18:54:09Z</dcterms:modified>
</cp:coreProperties>
</file>