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E26600"/>
    <a:srgbClr val="324600"/>
    <a:srgbClr val="FF750D"/>
    <a:srgbClr val="5B9DFF"/>
    <a:srgbClr val="FBFF47"/>
    <a:srgbClr val="E8FF0D"/>
    <a:srgbClr val="420500"/>
    <a:srgbClr val="A80000"/>
    <a:srgbClr val="3E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54F04-2548-4B72-ADAD-E12E99755797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B3D91-9D96-49CC-9958-A63F8F421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92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294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12490" y="2818181"/>
            <a:ext cx="7482545" cy="183246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490" y="4650640"/>
            <a:ext cx="7482545" cy="666663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785" y="985720"/>
            <a:ext cx="7522148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901950"/>
            <a:ext cx="7482544" cy="4258783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73385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4606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15855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40191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15856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40192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818180"/>
            <a:ext cx="8093364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345230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214" y="1291130"/>
            <a:ext cx="7317115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2054655"/>
            <a:ext cx="7024432" cy="442844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20" cy="488655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608350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109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2490" y="1291130"/>
            <a:ext cx="731337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20735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931695"/>
            <a:ext cx="4123035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220736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93169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4101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2015-03-02T18:48:12Z</dcterms:created>
  <dcterms:modified xsi:type="dcterms:W3CDTF">2015-03-02T18:48:25Z</dcterms:modified>
</cp:coreProperties>
</file>