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E26600"/>
    <a:srgbClr val="324600"/>
    <a:srgbClr val="FF750D"/>
    <a:srgbClr val="5B9DFF"/>
    <a:srgbClr val="FBFF47"/>
    <a:srgbClr val="E8FF0D"/>
    <a:srgbClr val="420500"/>
    <a:srgbClr val="A80000"/>
    <a:srgbClr val="3E2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DCD05-CF11-4BB7-BF32-8AC26ADA51B8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B7432-2FA5-4A1D-B64D-A20B5348E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42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476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527605"/>
            <a:ext cx="7482545" cy="819368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443835"/>
            <a:ext cx="7482545" cy="666663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182" y="1250110"/>
            <a:ext cx="7522148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901950"/>
            <a:ext cx="7482544" cy="4258783"/>
          </a:xfrm>
        </p:spPr>
        <p:txBody>
          <a:bodyPr/>
          <a:lstStyle>
            <a:lvl1pPr algn="l">
              <a:defRPr sz="2800">
                <a:solidFill>
                  <a:srgbClr val="0070C0"/>
                </a:solidFill>
              </a:defRPr>
            </a:lvl1pPr>
            <a:lvl2pPr algn="l">
              <a:defRPr>
                <a:solidFill>
                  <a:srgbClr val="0070C0"/>
                </a:solidFill>
              </a:defRPr>
            </a:lvl2pPr>
            <a:lvl3pPr algn="l">
              <a:defRPr>
                <a:solidFill>
                  <a:srgbClr val="0070C0"/>
                </a:solidFill>
              </a:defRPr>
            </a:lvl3pPr>
            <a:lvl4pPr algn="l">
              <a:defRPr>
                <a:solidFill>
                  <a:srgbClr val="0070C0"/>
                </a:solidFill>
              </a:defRPr>
            </a:lvl4pPr>
            <a:lvl5pPr algn="l"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6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15855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40191"/>
            <a:ext cx="4123035" cy="3035058"/>
          </a:xfrm>
        </p:spPr>
        <p:txBody>
          <a:bodyPr/>
          <a:lstStyle>
            <a:lvl1pPr algn="ctr">
              <a:defRPr sz="2400">
                <a:solidFill>
                  <a:srgbClr val="0070C0"/>
                </a:solidFill>
              </a:defRPr>
            </a:lvl1pPr>
            <a:lvl2pPr algn="ctr">
              <a:defRPr sz="2000">
                <a:solidFill>
                  <a:srgbClr val="0070C0"/>
                </a:solidFill>
              </a:defRPr>
            </a:lvl2pPr>
            <a:lvl3pPr algn="ctr">
              <a:defRPr sz="1800">
                <a:solidFill>
                  <a:srgbClr val="0070C0"/>
                </a:solidFill>
              </a:defRPr>
            </a:lvl3pPr>
            <a:lvl4pPr algn="ctr">
              <a:defRPr sz="1600">
                <a:solidFill>
                  <a:srgbClr val="0070C0"/>
                </a:solidFill>
              </a:defRPr>
            </a:lvl4pPr>
            <a:lvl5pPr algn="ctr"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1585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40192"/>
            <a:ext cx="4106566" cy="3035058"/>
          </a:xfrm>
        </p:spPr>
        <p:txBody>
          <a:bodyPr/>
          <a:lstStyle>
            <a:lvl1pPr algn="ctr">
              <a:defRPr sz="2400">
                <a:solidFill>
                  <a:srgbClr val="0070C0"/>
                </a:solidFill>
              </a:defRPr>
            </a:lvl1pPr>
            <a:lvl2pPr algn="ctr">
              <a:defRPr sz="2000">
                <a:solidFill>
                  <a:srgbClr val="0070C0"/>
                </a:solidFill>
              </a:defRPr>
            </a:lvl2pPr>
            <a:lvl3pPr algn="ctr">
              <a:defRPr sz="1800">
                <a:solidFill>
                  <a:srgbClr val="0070C0"/>
                </a:solidFill>
              </a:defRPr>
            </a:lvl3pPr>
            <a:lvl4pPr algn="ctr">
              <a:defRPr sz="1600">
                <a:solidFill>
                  <a:srgbClr val="0070C0"/>
                </a:solidFill>
              </a:defRPr>
            </a:lvl4pPr>
            <a:lvl5pPr algn="ctr"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527605"/>
            <a:ext cx="8093364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29113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5214" y="1291130"/>
            <a:ext cx="7317115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2054655"/>
            <a:ext cx="7024432" cy="442844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661455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7885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2490" y="1291130"/>
            <a:ext cx="731337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20735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931695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220736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93169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1190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2015-03-02T18:47:05Z</dcterms:created>
  <dcterms:modified xsi:type="dcterms:W3CDTF">2015-03-02T18:47:25Z</dcterms:modified>
</cp:coreProperties>
</file>