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6600"/>
    <a:srgbClr val="324600"/>
    <a:srgbClr val="FF750D"/>
    <a:srgbClr val="5B9DFF"/>
    <a:srgbClr val="FBFF47"/>
    <a:srgbClr val="E8FF0D"/>
    <a:srgbClr val="420500"/>
    <a:srgbClr val="A80000"/>
    <a:srgbClr val="3E2300"/>
    <a:srgbClr val="6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2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2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3EA5E3-49F9-4BDF-94DB-F8F017281900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3BEBB-D6C3-4F77-AB5C-5D3285D98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638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227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07080" y="3220452"/>
            <a:ext cx="7482545" cy="1320637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7080" y="4747502"/>
            <a:ext cx="7482545" cy="122164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E266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3297" y="1250110"/>
            <a:ext cx="7522148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266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1901950"/>
            <a:ext cx="7482544" cy="4258783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266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43835"/>
            <a:ext cx="6566314" cy="473385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46069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E266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915855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E26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40191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15856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E266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640192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123590"/>
            <a:ext cx="8093364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4650640"/>
            <a:ext cx="8093365" cy="137434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5214" y="1291130"/>
            <a:ext cx="7317115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2054655"/>
            <a:ext cx="7024432" cy="4428444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443835"/>
            <a:ext cx="6719020" cy="4886559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40771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2192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2490" y="1291130"/>
            <a:ext cx="7313370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2207359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4" y="2931695"/>
            <a:ext cx="4123035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2207360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1999" y="2931696"/>
            <a:ext cx="4106566" cy="3035058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1061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2015-03-02T18:45:56Z</dcterms:created>
  <dcterms:modified xsi:type="dcterms:W3CDTF">2015-03-02T18:46:10Z</dcterms:modified>
</cp:coreProperties>
</file>