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6600"/>
    <a:srgbClr val="324600"/>
    <a:srgbClr val="FF750D"/>
    <a:srgbClr val="5B9DFF"/>
    <a:srgbClr val="FBFF47"/>
    <a:srgbClr val="E8FF0D"/>
    <a:srgbClr val="420500"/>
    <a:srgbClr val="A80000"/>
    <a:srgbClr val="3E2300"/>
    <a:srgbClr val="6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>
                <a:solidFill>
                  <a:schemeClr val="bg1"/>
                </a:solidFill>
              </a:rPr>
              <a:t>Resources</a:t>
            </a:r>
            <a:endParaRPr lang="en-US" baseline="0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EA5E3-49F9-4BDF-94DB-F8F017281900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3BEBB-D6C3-4F77-AB5C-5D3285D98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38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227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07080" y="3220452"/>
            <a:ext cx="7482545" cy="1320637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4747502"/>
            <a:ext cx="7482545" cy="122164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E266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3297" y="1250110"/>
            <a:ext cx="7522148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266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901950"/>
            <a:ext cx="7482544" cy="4258783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266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6" y="1443835"/>
            <a:ext cx="6566314" cy="473385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46069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266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915855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E266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40191"/>
            <a:ext cx="4123035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915856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E266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640192"/>
            <a:ext cx="4106566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3123590"/>
            <a:ext cx="8093364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650640"/>
            <a:ext cx="8093365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5214" y="1291130"/>
            <a:ext cx="7317115" cy="763526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2054655"/>
            <a:ext cx="7024432" cy="4428444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719020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443835"/>
            <a:ext cx="6719020" cy="488655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0771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192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2490" y="1291130"/>
            <a:ext cx="7313370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2207359"/>
            <a:ext cx="4123034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4" y="2931695"/>
            <a:ext cx="4123035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2207360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1999" y="2931696"/>
            <a:ext cx="4106566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106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2015-03-02T18:45:56Z</dcterms:created>
  <dcterms:modified xsi:type="dcterms:W3CDTF">2015-03-02T18:46:10Z</dcterms:modified>
</cp:coreProperties>
</file>