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2597FF"/>
    <a:srgbClr val="0097CC"/>
    <a:srgbClr val="009A46"/>
    <a:srgbClr val="5B9DFF"/>
    <a:srgbClr val="D68B1C"/>
    <a:srgbClr val="600060"/>
    <a:srgbClr val="E600AA"/>
    <a:srgbClr val="A8007C"/>
    <a:srgbClr val="FF7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bg1"/>
                </a:solidFill>
              </a:rPr>
              <a:t>Resources</a:t>
            </a:r>
            <a:endParaRPr lang="en-US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807B4-561F-4196-A2BD-89B27DE483A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9F26C-5E20-463A-A30E-4B3CD8C63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0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581705"/>
            <a:ext cx="8093365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261460"/>
            <a:ext cx="809336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7940659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49"/>
            <a:ext cx="7940661" cy="4428445"/>
          </a:xfrm>
        </p:spPr>
        <p:txBody>
          <a:bodyPr/>
          <a:lstStyle>
            <a:lvl1pPr algn="l">
              <a:defRPr sz="2800">
                <a:solidFill>
                  <a:schemeClr val="bg2"/>
                </a:solidFill>
              </a:defRPr>
            </a:lvl1pPr>
            <a:lvl2pPr algn="l">
              <a:defRPr>
                <a:solidFill>
                  <a:schemeClr val="bg2"/>
                </a:solidFill>
              </a:defRPr>
            </a:lvl2pPr>
            <a:lvl3pPr algn="l">
              <a:defRPr>
                <a:solidFill>
                  <a:schemeClr val="bg2"/>
                </a:solidFill>
              </a:defRPr>
            </a:lvl3pPr>
            <a:lvl4pPr algn="l">
              <a:defRPr>
                <a:solidFill>
                  <a:schemeClr val="bg2"/>
                </a:solidFill>
              </a:defRPr>
            </a:lvl4pPr>
            <a:lvl5pPr algn="l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35626"/>
            <a:ext cx="671902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51856"/>
            <a:ext cx="6719020" cy="427574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4"/>
            <a:ext cx="8229600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901949"/>
            <a:ext cx="4123034" cy="5716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26285"/>
            <a:ext cx="4123035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01950"/>
            <a:ext cx="4106566" cy="571630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626286"/>
            <a:ext cx="4106566" cy="303505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  <a:lvl3pPr algn="l">
              <a:defRPr sz="1800">
                <a:solidFill>
                  <a:schemeClr val="bg1"/>
                </a:solidFill>
              </a:defRPr>
            </a:lvl3pPr>
            <a:lvl4pPr algn="l">
              <a:defRPr sz="1600">
                <a:solidFill>
                  <a:schemeClr val="bg1"/>
                </a:solidFill>
              </a:defRPr>
            </a:lvl4pPr>
            <a:lvl5pPr algn="l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135" y="3581705"/>
            <a:ext cx="8240196" cy="167975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5261460"/>
            <a:ext cx="8246175" cy="763525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7940659" cy="763524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Make Effective Presentations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Awesome Backgrounds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Engage your Audience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Capture Audience Attention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Make Effective Presentations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Awesome Backgrounds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Engage your Audience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895415"/>
              </p:ext>
            </p:extLst>
          </p:nvPr>
        </p:nvGraphicFramePr>
        <p:xfrm>
          <a:off x="2232025" y="1290638"/>
          <a:ext cx="6413500" cy="427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2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27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Click to edit  Master title style</vt:lpstr>
      <vt:lpstr>Slide Title</vt:lpstr>
      <vt:lpstr>Slide Title</vt:lpstr>
      <vt:lpstr>Pie Chart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2015-03-02T18:44:33Z</dcterms:created>
  <dcterms:modified xsi:type="dcterms:W3CDTF">2015-03-02T18:44:52Z</dcterms:modified>
</cp:coreProperties>
</file>