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7FFF"/>
    <a:srgbClr val="E20071"/>
    <a:srgbClr val="E20087"/>
    <a:srgbClr val="FFABCB"/>
    <a:srgbClr val="EF720B"/>
    <a:srgbClr val="F79B4F"/>
    <a:srgbClr val="6F4001"/>
    <a:srgbClr val="CC9900"/>
    <a:srgbClr val="F7E289"/>
    <a:srgbClr val="FF9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D225F-8CA9-485B-9A0B-0F8909F7E571}" type="datetimeFigureOut">
              <a:rPr lang="en-US" smtClean="0"/>
              <a:t>10/31/2013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2A0EF3-7081-4504-B8F7-D5F1811D33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36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3581705"/>
            <a:ext cx="8246070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1425" y="2360065"/>
            <a:ext cx="6400800" cy="91623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rgbClr val="157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46070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46070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527605"/>
            <a:ext cx="655808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5"/>
            <a:ext cx="6558080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807689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2054655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818180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2054655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FFC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818180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ea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ea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ea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sea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wind&amp;utm_content=0055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4130" y="3581705"/>
            <a:ext cx="6108200" cy="152705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8720" y="2360065"/>
            <a:ext cx="6400800" cy="1068935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483100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5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483100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7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483100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10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510" y="6483100"/>
            <a:ext cx="1068935" cy="2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9305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39</cp:revision>
  <dcterms:created xsi:type="dcterms:W3CDTF">2013-08-21T19:17:07Z</dcterms:created>
  <dcterms:modified xsi:type="dcterms:W3CDTF">2013-10-31T17:48:12Z</dcterms:modified>
</cp:coreProperties>
</file>