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E20071"/>
    <a:srgbClr val="E20087"/>
    <a:srgbClr val="FFABCB"/>
    <a:srgbClr val="EF720B"/>
    <a:srgbClr val="F79B4F"/>
    <a:srgbClr val="6F4001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D225F-8CA9-485B-9A0B-0F8909F7E571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A0EF3-7081-4504-B8F7-D5F1811D3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2360065"/>
            <a:ext cx="6400800" cy="91623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527605"/>
            <a:ext cx="655808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55808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ea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ea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ea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ea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wind&amp;utm_content=0055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4130" y="3581705"/>
            <a:ext cx="610820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2360065"/>
            <a:ext cx="640080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305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39</cp:revision>
  <dcterms:created xsi:type="dcterms:W3CDTF">2013-08-21T19:17:07Z</dcterms:created>
  <dcterms:modified xsi:type="dcterms:W3CDTF">2013-10-31T17:48:12Z</dcterms:modified>
</cp:coreProperties>
</file>