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E26600"/>
    <a:srgbClr val="FBFF47"/>
    <a:srgbClr val="E8FF0D"/>
    <a:srgbClr val="420500"/>
    <a:srgbClr val="A80000"/>
    <a:srgbClr val="3E2300"/>
    <a:srgbClr val="6C0000"/>
    <a:srgbClr val="FF750D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CFB12-3ACF-40C7-8EFA-B16EF2FBDC15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D8EF0-367D-4F5C-96FC-E1591E2B3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9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239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13884" y="1138425"/>
            <a:ext cx="5030115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884" y="2818180"/>
            <a:ext cx="5030115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66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6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207360"/>
            <a:ext cx="8246069" cy="395337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6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6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207360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66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31696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07361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66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931697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3885" y="985720"/>
            <a:ext cx="5030115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3885" y="2665475"/>
            <a:ext cx="5039265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40659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901951"/>
            <a:ext cx="732984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68031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596540"/>
            <a:ext cx="6719020" cy="4275740"/>
          </a:xfrm>
        </p:spPr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67969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413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1138425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36006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3084400"/>
            <a:ext cx="4123035" cy="3035058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36006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3084401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4306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2015-03-02T18:41:48Z</dcterms:created>
  <dcterms:modified xsi:type="dcterms:W3CDTF">2015-03-02T18:42:04Z</dcterms:modified>
</cp:coreProperties>
</file>