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E26600"/>
    <a:srgbClr val="FBFF47"/>
    <a:srgbClr val="E8FF0D"/>
    <a:srgbClr val="420500"/>
    <a:srgbClr val="A80000"/>
    <a:srgbClr val="3E2300"/>
    <a:srgbClr val="6C0000"/>
    <a:srgbClr val="FF750D"/>
    <a:srgbClr val="D68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>
                <a:solidFill>
                  <a:schemeClr val="bg1"/>
                </a:solidFill>
              </a:rPr>
              <a:t>Resources</a:t>
            </a:r>
            <a:endParaRPr lang="en-US" baseline="0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CFB12-3ACF-40C7-8EFA-B16EF2FBDC15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D8EF0-367D-4F5C-96FC-E1591E2B3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9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239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13884" y="1138425"/>
            <a:ext cx="5030115" cy="167975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3884" y="2818180"/>
            <a:ext cx="5030115" cy="76352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66FF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207360"/>
            <a:ext cx="8246069" cy="3953373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66FF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6" y="1443835"/>
            <a:ext cx="6566314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66FF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2207360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66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31696"/>
            <a:ext cx="4123035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2207361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66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931697"/>
            <a:ext cx="4106566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3885" y="985720"/>
            <a:ext cx="5030115" cy="167975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3885" y="2665475"/>
            <a:ext cx="5039265" cy="106893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138425"/>
            <a:ext cx="7940659" cy="763526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901951"/>
            <a:ext cx="7329841" cy="4581150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4" y="680310"/>
            <a:ext cx="6719020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596540"/>
            <a:ext cx="6719020" cy="4275740"/>
          </a:xfrm>
        </p:spPr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7679692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13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1138425"/>
            <a:ext cx="7924190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2360064"/>
            <a:ext cx="4123034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4" y="3084400"/>
            <a:ext cx="4123035" cy="3035058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2360065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1999" y="3084401"/>
            <a:ext cx="4106566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4306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2015-03-02T18:41:48Z</dcterms:created>
  <dcterms:modified xsi:type="dcterms:W3CDTF">2015-03-02T18:42:04Z</dcterms:modified>
</cp:coreProperties>
</file>