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6600"/>
    <a:srgbClr val="FBFF47"/>
    <a:srgbClr val="E8FF0D"/>
    <a:srgbClr val="420500"/>
    <a:srgbClr val="A80000"/>
    <a:srgbClr val="3E2300"/>
    <a:srgbClr val="6C0000"/>
    <a:srgbClr val="FF750D"/>
    <a:srgbClr val="D68B1C"/>
    <a:srgbClr val="5B9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D5984-2864-4DBC-9E0A-13345AEAC11E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4F25-D86E-4106-B1BB-EAC6805DA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7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67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497935"/>
            <a:ext cx="7635250" cy="106893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940660" cy="76352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46069" cy="395337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416160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3140496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41616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3140497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803345"/>
            <a:ext cx="8093364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54826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2271056"/>
            <a:ext cx="7329841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92915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84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36006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3084400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36006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3084401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268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2015-03-02T18:40:17Z</dcterms:created>
  <dcterms:modified xsi:type="dcterms:W3CDTF">2015-03-02T18:40:29Z</dcterms:modified>
</cp:coreProperties>
</file>