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6600"/>
    <a:srgbClr val="FBFF47"/>
    <a:srgbClr val="E8FF0D"/>
    <a:srgbClr val="420500"/>
    <a:srgbClr val="A80000"/>
    <a:srgbClr val="3E2300"/>
    <a:srgbClr val="6C0000"/>
    <a:srgbClr val="FF750D"/>
    <a:srgbClr val="D68B1C"/>
    <a:srgbClr val="5B9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6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6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6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2D5984-2864-4DBC-9E0A-13345AEAC11E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834F25-D86E-4106-B1BB-EAC6805DA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070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679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75" y="4497935"/>
            <a:ext cx="7635250" cy="1068935"/>
          </a:xfrm>
          <a:effectLst/>
        </p:spPr>
        <p:txBody>
          <a:bodyPr>
            <a:normAutofit/>
          </a:bodyPr>
          <a:lstStyle>
            <a:lvl1pPr algn="ctr">
              <a:defRPr sz="3600">
                <a:solidFill>
                  <a:srgbClr val="FF000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566870"/>
            <a:ext cx="7940660" cy="763525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24607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207360"/>
            <a:ext cx="8246069" cy="3953373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5" y="527605"/>
            <a:ext cx="6566314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6" y="1443835"/>
            <a:ext cx="6566314" cy="427574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824607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6" y="2416160"/>
            <a:ext cx="4123034" cy="571629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3140496"/>
            <a:ext cx="4123035" cy="3035058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2416161"/>
            <a:ext cx="4106566" cy="57163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3140497"/>
            <a:ext cx="4106566" cy="3035058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4803345"/>
            <a:ext cx="8093364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719575"/>
            <a:ext cx="8093365" cy="61082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354826"/>
            <a:ext cx="7940659" cy="763526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2490" y="2271056"/>
            <a:ext cx="7329841" cy="4581149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76014" y="680310"/>
            <a:ext cx="6719020" cy="763525"/>
          </a:xfrm>
        </p:spPr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76015" y="1596540"/>
            <a:ext cx="6719020" cy="4275740"/>
          </a:xfrm>
        </p:spPr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6929151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1849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1291130"/>
            <a:ext cx="7924190" cy="763524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48965" y="2360064"/>
            <a:ext cx="4123034" cy="571629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8964" y="3084400"/>
            <a:ext cx="4123035" cy="3035058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72000" y="2360065"/>
            <a:ext cx="4106566" cy="571630"/>
          </a:xfrm>
        </p:spPr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71999" y="3084401"/>
            <a:ext cx="4106566" cy="3035058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268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Master title style</vt:lpstr>
      <vt:lpstr>Slide Title</vt:lpstr>
      <vt:lpstr>Slide Title</vt:lpstr>
      <vt:lpstr>Pie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2015-03-02T18:40:17Z</dcterms:created>
  <dcterms:modified xsi:type="dcterms:W3CDTF">2015-03-02T18:40:29Z</dcterms:modified>
</cp:coreProperties>
</file>