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600"/>
    <a:srgbClr val="FF750D"/>
    <a:srgbClr val="5B9DFF"/>
    <a:srgbClr val="E26600"/>
    <a:srgbClr val="FBFF47"/>
    <a:srgbClr val="E8FF0D"/>
    <a:srgbClr val="420500"/>
    <a:srgbClr val="A80000"/>
    <a:srgbClr val="3E2300"/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7C6F-ACE9-48B0-A283-FC28584E6B4E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96E8C-5CD2-40FD-A3DE-17D81666D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84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3220452"/>
            <a:ext cx="7482545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4747502"/>
            <a:ext cx="7482545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297" y="1250110"/>
            <a:ext cx="7522148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901950"/>
            <a:ext cx="7482544" cy="425878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123590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1291130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2054655"/>
            <a:ext cx="7024432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2683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648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1291130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93169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20736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93169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601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2015-03-02T18:38:55Z</dcterms:created>
  <dcterms:modified xsi:type="dcterms:W3CDTF">2015-03-02T18:39:03Z</dcterms:modified>
</cp:coreProperties>
</file>