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4600"/>
    <a:srgbClr val="FF750D"/>
    <a:srgbClr val="5B9DFF"/>
    <a:srgbClr val="E26600"/>
    <a:srgbClr val="FBFF47"/>
    <a:srgbClr val="E8FF0D"/>
    <a:srgbClr val="420500"/>
    <a:srgbClr val="A80000"/>
    <a:srgbClr val="3E2300"/>
    <a:srgbClr val="6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bg1"/>
                </a:solidFill>
              </a:rPr>
              <a:t>Resources</a:t>
            </a:r>
            <a:endParaRPr lang="en-US" baseline="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dk1">
                  <a:tint val="8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dk1">
                  <a:tint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dk1">
                  <a:tint val="9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D7C6F-ACE9-48B0-A283-FC28584E6B4E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396E8C-5CD2-40FD-A3DE-17D81666D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784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29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07080" y="3220452"/>
            <a:ext cx="7482545" cy="1320637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080" y="4747502"/>
            <a:ext cx="7482545" cy="122164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3297" y="1250110"/>
            <a:ext cx="7522148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0" y="1901950"/>
            <a:ext cx="7482544" cy="4258783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6" y="1443835"/>
            <a:ext cx="6566314" cy="473385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46069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915855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40191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15856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640192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3123590"/>
            <a:ext cx="8093364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650640"/>
            <a:ext cx="8093365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5214" y="1291130"/>
            <a:ext cx="7317115" cy="763526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0" y="2054655"/>
            <a:ext cx="7024432" cy="442844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443835"/>
            <a:ext cx="6719020" cy="488655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826835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6487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2490" y="1291130"/>
            <a:ext cx="7313370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2207359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4" y="2931695"/>
            <a:ext cx="4123035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2207360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1999" y="2931696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3601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2015-03-02T18:38:55Z</dcterms:created>
  <dcterms:modified xsi:type="dcterms:W3CDTF">2015-03-02T18:39:03Z</dcterms:modified>
</cp:coreProperties>
</file>