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5E373-A1A6-41D7-AB87-D814012072D7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36E9F-4509-43CF-BBB3-1A66413FC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51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11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220452"/>
            <a:ext cx="794066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4747502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297" y="1250110"/>
            <a:ext cx="7522148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0"/>
            <a:ext cx="7482544" cy="425878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123590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Click to edit 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Master subtitle style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1291130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054655"/>
            <a:ext cx="7024432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070142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26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1291130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93169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93169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545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2015-03-02T18:37:10Z</dcterms:created>
  <dcterms:modified xsi:type="dcterms:W3CDTF">2015-03-02T18:37:25Z</dcterms:modified>
</cp:coreProperties>
</file>