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4600"/>
    <a:srgbClr val="FF750D"/>
    <a:srgbClr val="5B9DFF"/>
    <a:srgbClr val="E26600"/>
    <a:srgbClr val="FBFF47"/>
    <a:srgbClr val="E8FF0D"/>
    <a:srgbClr val="420500"/>
    <a:srgbClr val="A80000"/>
    <a:srgbClr val="3E2300"/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5E373-A1A6-41D7-AB87-D814012072D7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36E9F-4509-43CF-BBB3-1A66413F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51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11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3220452"/>
            <a:ext cx="7940660" cy="1320637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4747502"/>
            <a:ext cx="7940660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297" y="1250110"/>
            <a:ext cx="7522148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901950"/>
            <a:ext cx="7482544" cy="425878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6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15855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40191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1585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40192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123590"/>
            <a:ext cx="8093364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650640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Master subtitle style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214" y="1291130"/>
            <a:ext cx="7317115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2054655"/>
            <a:ext cx="7024432" cy="442844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701420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265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0" y="1291130"/>
            <a:ext cx="731337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5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931695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220736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93169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3545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2015-03-02T18:37:10Z</dcterms:created>
  <dcterms:modified xsi:type="dcterms:W3CDTF">2015-03-02T18:37:25Z</dcterms:modified>
</cp:coreProperties>
</file>