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0" r:id="rId5"/>
    <p:sldId id="258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24600"/>
    <a:srgbClr val="FF750D"/>
    <a:srgbClr val="5B9DFF"/>
    <a:srgbClr val="E26600"/>
    <a:srgbClr val="FBFF47"/>
    <a:srgbClr val="E8FF0D"/>
    <a:srgbClr val="420500"/>
    <a:srgbClr val="A80000"/>
    <a:srgbClr val="3E2300"/>
    <a:srgbClr val="6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90" y="10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r>
              <a:rPr lang="en-US" baseline="0" dirty="0" smtClean="0">
                <a:solidFill>
                  <a:schemeClr val="bg1"/>
                </a:solidFill>
              </a:rPr>
              <a:t>Resources</a:t>
            </a:r>
            <a:endParaRPr lang="en-US" baseline="0" dirty="0">
              <a:solidFill>
                <a:schemeClr val="bg1"/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dk1">
                  <a:tint val="885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dk1">
                  <a:tint val="5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dk1">
                  <a:tint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dk1">
                  <a:tint val="985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CCD532-837C-4BBD-97E8-214C9E953713}" type="datetimeFigureOut">
              <a:rPr lang="en-US" smtClean="0"/>
              <a:t>3/2/2015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2A1874-66CB-4926-B8E1-7CA2B03C5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318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34214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54375" y="4803345"/>
            <a:ext cx="7940660" cy="1320637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4375" y="3581705"/>
            <a:ext cx="7940660" cy="1221640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138425"/>
            <a:ext cx="8246070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901950"/>
            <a:ext cx="8246069" cy="4258783"/>
          </a:xfrm>
        </p:spPr>
        <p:txBody>
          <a:bodyPr/>
          <a:lstStyle>
            <a:lvl1pPr algn="l">
              <a:defRPr sz="2800">
                <a:solidFill>
                  <a:schemeClr val="tx1"/>
                </a:solidFill>
              </a:defRPr>
            </a:lvl1pPr>
            <a:lvl2pPr algn="l">
              <a:defRPr>
                <a:solidFill>
                  <a:schemeClr val="tx1"/>
                </a:solidFill>
              </a:defRPr>
            </a:lvl2pPr>
            <a:lvl3pPr algn="l">
              <a:defRPr>
                <a:solidFill>
                  <a:schemeClr val="tx1"/>
                </a:solidFill>
              </a:defRPr>
            </a:lvl3pPr>
            <a:lvl4pPr algn="l">
              <a:defRPr>
                <a:solidFill>
                  <a:schemeClr val="tx1"/>
                </a:solidFill>
              </a:defRPr>
            </a:lvl4pPr>
            <a:lvl5pPr algn="l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015" y="374900"/>
            <a:ext cx="6566314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6016" y="1443835"/>
            <a:ext cx="6566314" cy="473385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138425"/>
            <a:ext cx="8246070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6" y="1915855"/>
            <a:ext cx="4123034" cy="571629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640191"/>
            <a:ext cx="4123035" cy="3035058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1915856"/>
            <a:ext cx="4106566" cy="571630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640192"/>
            <a:ext cx="4106566" cy="3035058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thanksgiving&amp;utm_content=0056&amp;utm_campaign=ppt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4803345"/>
            <a:ext cx="8093364" cy="137434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3581705"/>
            <a:ext cx="8093365" cy="137434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6" y="1138425"/>
            <a:ext cx="8093364" cy="763526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7080" y="1901950"/>
            <a:ext cx="7329841" cy="4581149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76014" y="374900"/>
            <a:ext cx="6719020" cy="763525"/>
          </a:xfrm>
        </p:spPr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976015" y="1443835"/>
            <a:ext cx="6719020" cy="4886559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Pie Chart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8598845"/>
              </p:ext>
            </p:extLst>
          </p:nvPr>
        </p:nvGraphicFramePr>
        <p:xfrm>
          <a:off x="2232025" y="1290638"/>
          <a:ext cx="6413500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86697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48965" y="1138425"/>
            <a:ext cx="8076895" cy="763524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48965" y="2054654"/>
            <a:ext cx="4123034" cy="571629"/>
          </a:xfrm>
        </p:spPr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48964" y="2778990"/>
            <a:ext cx="4123035" cy="3035058"/>
          </a:xfrm>
        </p:spPr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572000" y="2054655"/>
            <a:ext cx="4106566" cy="571630"/>
          </a:xfrm>
        </p:spPr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571999" y="2778991"/>
            <a:ext cx="4106566" cy="3035058"/>
          </a:xfrm>
        </p:spPr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81962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120</Words>
  <Application>Microsoft Office PowerPoint</Application>
  <PresentationFormat>On-screen Show (4:3)</PresentationFormat>
  <Paragraphs>39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Click to edit  Master title style</vt:lpstr>
      <vt:lpstr>Slide Title</vt:lpstr>
      <vt:lpstr>Slide Title</vt:lpstr>
      <vt:lpstr>Pie Chart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2015-03-02T18:34:29Z</dcterms:created>
  <dcterms:modified xsi:type="dcterms:W3CDTF">2015-03-02T18:34:50Z</dcterms:modified>
</cp:coreProperties>
</file>