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4600"/>
    <a:srgbClr val="FF750D"/>
    <a:srgbClr val="5B9DFF"/>
    <a:srgbClr val="E26600"/>
    <a:srgbClr val="FBFF47"/>
    <a:srgbClr val="E8FF0D"/>
    <a:srgbClr val="420500"/>
    <a:srgbClr val="A80000"/>
    <a:srgbClr val="3E2300"/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CD532-837C-4BBD-97E8-214C9E953713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A1874-66CB-4926-B8E1-7CA2B03C5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18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42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4803345"/>
            <a:ext cx="7940660" cy="1320637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3581705"/>
            <a:ext cx="7940660" cy="122164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0"/>
            <a:ext cx="8246069" cy="425878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374900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43835"/>
            <a:ext cx="6566314" cy="473385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915855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40191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915856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640192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803345"/>
            <a:ext cx="8093364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3581705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6" y="1138425"/>
            <a:ext cx="8093364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080" y="1901950"/>
            <a:ext cx="7329841" cy="458114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443835"/>
            <a:ext cx="6719020" cy="488655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598845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669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076895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2054654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4" y="2778990"/>
            <a:ext cx="4123035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0" y="2054655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1999" y="2778991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196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2015-03-02T18:34:29Z</dcterms:created>
  <dcterms:modified xsi:type="dcterms:W3CDTF">2015-03-02T18:34:50Z</dcterms:modified>
</cp:coreProperties>
</file>