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4600"/>
    <a:srgbClr val="FF750D"/>
    <a:srgbClr val="5B9DFF"/>
    <a:srgbClr val="E26600"/>
    <a:srgbClr val="FBFF47"/>
    <a:srgbClr val="E8FF0D"/>
    <a:srgbClr val="420500"/>
    <a:srgbClr val="A80000"/>
    <a:srgbClr val="3E2300"/>
    <a:srgbClr val="6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baseline="0" dirty="0" smtClean="0">
                <a:solidFill>
                  <a:schemeClr val="bg1"/>
                </a:solidFill>
              </a:rPr>
              <a:t>Resources</a:t>
            </a:r>
            <a:endParaRPr lang="en-US" baseline="0" dirty="0">
              <a:solidFill>
                <a:schemeClr val="bg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dk1">
                  <a:tint val="8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dk1">
                  <a:tint val="5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dk1">
                  <a:tint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dk1">
                  <a:tint val="985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CD532-837C-4BBD-97E8-214C9E953713}" type="datetimeFigureOut">
              <a:rPr lang="en-US" smtClean="0"/>
              <a:t>3/2/2015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2A1874-66CB-4926-B8E1-7CA2B03C5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318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421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803345"/>
            <a:ext cx="7940660" cy="1320637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3581705"/>
            <a:ext cx="7940660" cy="122164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0"/>
            <a:ext cx="8246069" cy="4258783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5" y="374900"/>
            <a:ext cx="656631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65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6" y="1443835"/>
            <a:ext cx="6566314" cy="473385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915855"/>
            <a:ext cx="4123034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40191"/>
            <a:ext cx="4123035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191585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640192"/>
            <a:ext cx="4106566" cy="3035058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803345"/>
            <a:ext cx="8093364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3581705"/>
            <a:ext cx="8093365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6" y="1138425"/>
            <a:ext cx="8093364" cy="763526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7080" y="1901950"/>
            <a:ext cx="7329841" cy="458114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20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443835"/>
            <a:ext cx="6719020" cy="4886559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Pie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859884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669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076895" cy="763524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8965" y="2054654"/>
            <a:ext cx="4123034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8964" y="2778990"/>
            <a:ext cx="4123035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72000" y="2054655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71999" y="2778991"/>
            <a:ext cx="4106566" cy="3035058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196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Pie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2015-03-02T18:34:29Z</dcterms:created>
  <dcterms:modified xsi:type="dcterms:W3CDTF">2015-03-02T18:34:50Z</dcterms:modified>
</cp:coreProperties>
</file>