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600"/>
    <a:srgbClr val="FF750D"/>
    <a:srgbClr val="5B9DFF"/>
    <a:srgbClr val="E26600"/>
    <a:srgbClr val="FBFF47"/>
    <a:srgbClr val="E8FF0D"/>
    <a:srgbClr val="420500"/>
    <a:srgbClr val="A80000"/>
    <a:srgbClr val="3E23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CD532-837C-4BBD-97E8-214C9E953713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A1874-66CB-4926-B8E1-7CA2B03C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1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42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803345"/>
            <a:ext cx="7940660" cy="1320637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3581705"/>
            <a:ext cx="794066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69" cy="425878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0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1585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0191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1585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0192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803345"/>
            <a:ext cx="8093364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581705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1138425"/>
            <a:ext cx="8093364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901950"/>
            <a:ext cx="7329841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59884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66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076895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778990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054655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778991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19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2015-03-02T18:34:29Z</dcterms:created>
  <dcterms:modified xsi:type="dcterms:W3CDTF">2015-03-02T18:34:50Z</dcterms:modified>
</cp:coreProperties>
</file>