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4600"/>
    <a:srgbClr val="FF750D"/>
    <a:srgbClr val="5B9DFF"/>
    <a:srgbClr val="E26600"/>
    <a:srgbClr val="FBFF47"/>
    <a:srgbClr val="E8FF0D"/>
    <a:srgbClr val="420500"/>
    <a:srgbClr val="A80000"/>
    <a:srgbClr val="3E2300"/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2784E-0625-47BC-B24E-44AB9022C154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133AC-6288-46FD-AC64-D4CAFB3FF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96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990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1291130"/>
            <a:ext cx="7940660" cy="1320637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665475"/>
            <a:ext cx="7940660" cy="137434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3246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4607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138426"/>
            <a:ext cx="8246069" cy="5022308"/>
          </a:xfrm>
        </p:spPr>
        <p:txBody>
          <a:bodyPr/>
          <a:lstStyle>
            <a:lvl1pPr algn="l">
              <a:defRPr sz="2800">
                <a:solidFill>
                  <a:srgbClr val="324600"/>
                </a:solidFill>
              </a:defRPr>
            </a:lvl1pPr>
            <a:lvl2pPr algn="l">
              <a:defRPr>
                <a:solidFill>
                  <a:srgbClr val="324600"/>
                </a:solidFill>
              </a:defRPr>
            </a:lvl2pPr>
            <a:lvl3pPr algn="l">
              <a:defRPr>
                <a:solidFill>
                  <a:srgbClr val="324600"/>
                </a:solidFill>
              </a:defRPr>
            </a:lvl3pPr>
            <a:lvl4pPr algn="l">
              <a:defRPr>
                <a:solidFill>
                  <a:srgbClr val="324600"/>
                </a:solidFill>
              </a:defRPr>
            </a:lvl4pPr>
            <a:lvl5pPr algn="l">
              <a:defRPr>
                <a:solidFill>
                  <a:srgbClr val="324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rgbClr val="324600"/>
                </a:solidFill>
              </a:defRPr>
            </a:lvl1pPr>
            <a:lvl2pPr>
              <a:defRPr>
                <a:solidFill>
                  <a:srgbClr val="324600"/>
                </a:solidFill>
              </a:defRPr>
            </a:lvl2pPr>
            <a:lvl3pPr>
              <a:defRPr>
                <a:solidFill>
                  <a:srgbClr val="324600"/>
                </a:solidFill>
              </a:defRPr>
            </a:lvl3pPr>
            <a:lvl4pPr>
              <a:defRPr>
                <a:solidFill>
                  <a:srgbClr val="324600"/>
                </a:solidFill>
              </a:defRPr>
            </a:lvl4pPr>
            <a:lvl5pPr>
              <a:defRPr>
                <a:solidFill>
                  <a:srgbClr val="324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4607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330318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324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054654"/>
            <a:ext cx="4123035" cy="3035058"/>
          </a:xfrm>
        </p:spPr>
        <p:txBody>
          <a:bodyPr/>
          <a:lstStyle>
            <a:lvl1pPr algn="ctr">
              <a:defRPr sz="2400">
                <a:solidFill>
                  <a:srgbClr val="324600"/>
                </a:solidFill>
              </a:defRPr>
            </a:lvl1pPr>
            <a:lvl2pPr algn="ctr">
              <a:defRPr sz="2000">
                <a:solidFill>
                  <a:srgbClr val="324600"/>
                </a:solidFill>
              </a:defRPr>
            </a:lvl2pPr>
            <a:lvl3pPr algn="ctr">
              <a:defRPr sz="1800">
                <a:solidFill>
                  <a:srgbClr val="324600"/>
                </a:solidFill>
              </a:defRPr>
            </a:lvl3pPr>
            <a:lvl4pPr algn="ctr">
              <a:defRPr sz="1600">
                <a:solidFill>
                  <a:srgbClr val="324600"/>
                </a:solidFill>
              </a:defRPr>
            </a:lvl4pPr>
            <a:lvl5pPr algn="ctr">
              <a:defRPr sz="1600">
                <a:solidFill>
                  <a:srgbClr val="324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330319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324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54655"/>
            <a:ext cx="4106566" cy="3035058"/>
          </a:xfrm>
        </p:spPr>
        <p:txBody>
          <a:bodyPr/>
          <a:lstStyle>
            <a:lvl1pPr algn="ctr">
              <a:defRPr sz="2400">
                <a:solidFill>
                  <a:srgbClr val="324600"/>
                </a:solidFill>
              </a:defRPr>
            </a:lvl1pPr>
            <a:lvl2pPr algn="ctr">
              <a:defRPr sz="2000">
                <a:solidFill>
                  <a:srgbClr val="324600"/>
                </a:solidFill>
              </a:defRPr>
            </a:lvl2pPr>
            <a:lvl3pPr algn="ctr">
              <a:defRPr sz="1800">
                <a:solidFill>
                  <a:srgbClr val="324600"/>
                </a:solidFill>
              </a:defRPr>
            </a:lvl3pPr>
            <a:lvl4pPr algn="ctr">
              <a:defRPr sz="1600">
                <a:solidFill>
                  <a:srgbClr val="324600"/>
                </a:solidFill>
              </a:defRPr>
            </a:lvl4pPr>
            <a:lvl5pPr algn="ctr">
              <a:defRPr sz="1600">
                <a:solidFill>
                  <a:srgbClr val="324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1138425"/>
            <a:ext cx="8093364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512770"/>
            <a:ext cx="8093365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7940659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1901950"/>
            <a:ext cx="7329841" cy="458114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833015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749245"/>
            <a:ext cx="6719020" cy="458114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514263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885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222195"/>
            <a:ext cx="792419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59653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320875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59654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32087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4080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2015-03-02T18:32:47Z</dcterms:created>
  <dcterms:modified xsi:type="dcterms:W3CDTF">2015-03-02T18:32:59Z</dcterms:modified>
</cp:coreProperties>
</file>